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4" r:id="rId9"/>
    <p:sldId id="265" r:id="rId10"/>
    <p:sldId id="271" r:id="rId11"/>
    <p:sldId id="266" r:id="rId12"/>
    <p:sldId id="267" r:id="rId13"/>
    <p:sldId id="268" r:id="rId14"/>
    <p:sldId id="269" r:id="rId15"/>
  </p:sldIdLst>
  <p:sldSz cx="13004800" cy="9753600"/>
  <p:notesSz cx="6858000" cy="9144000"/>
  <p:defaultTextStyle>
    <a:lvl1pPr algn="ctr" defTabSz="584200">
      <a:defRPr sz="4800" i="1">
        <a:latin typeface="+mn-lt"/>
        <a:ea typeface="+mn-ea"/>
        <a:cs typeface="+mn-cs"/>
        <a:sym typeface="Times"/>
      </a:defRPr>
    </a:lvl1pPr>
    <a:lvl2pPr indent="342900" algn="ctr" defTabSz="584200">
      <a:defRPr sz="4800" i="1">
        <a:latin typeface="+mn-lt"/>
        <a:ea typeface="+mn-ea"/>
        <a:cs typeface="+mn-cs"/>
        <a:sym typeface="Times"/>
      </a:defRPr>
    </a:lvl2pPr>
    <a:lvl3pPr indent="685800" algn="ctr" defTabSz="584200">
      <a:defRPr sz="4800" i="1">
        <a:latin typeface="+mn-lt"/>
        <a:ea typeface="+mn-ea"/>
        <a:cs typeface="+mn-cs"/>
        <a:sym typeface="Times"/>
      </a:defRPr>
    </a:lvl3pPr>
    <a:lvl4pPr indent="1028700" algn="ctr" defTabSz="584200">
      <a:defRPr sz="4800" i="1">
        <a:latin typeface="+mn-lt"/>
        <a:ea typeface="+mn-ea"/>
        <a:cs typeface="+mn-cs"/>
        <a:sym typeface="Times"/>
      </a:defRPr>
    </a:lvl4pPr>
    <a:lvl5pPr indent="1371600" algn="ctr" defTabSz="584200">
      <a:defRPr sz="4800" i="1">
        <a:latin typeface="+mn-lt"/>
        <a:ea typeface="+mn-ea"/>
        <a:cs typeface="+mn-cs"/>
        <a:sym typeface="Times"/>
      </a:defRPr>
    </a:lvl5pPr>
    <a:lvl6pPr indent="1714500" algn="ctr" defTabSz="584200">
      <a:defRPr sz="4800" i="1">
        <a:latin typeface="+mn-lt"/>
        <a:ea typeface="+mn-ea"/>
        <a:cs typeface="+mn-cs"/>
        <a:sym typeface="Times"/>
      </a:defRPr>
    </a:lvl6pPr>
    <a:lvl7pPr indent="2057400" algn="ctr" defTabSz="584200">
      <a:defRPr sz="4800" i="1">
        <a:latin typeface="+mn-lt"/>
        <a:ea typeface="+mn-ea"/>
        <a:cs typeface="+mn-cs"/>
        <a:sym typeface="Times"/>
      </a:defRPr>
    </a:lvl7pPr>
    <a:lvl8pPr indent="2400300" algn="ctr" defTabSz="584200">
      <a:defRPr sz="4800" i="1">
        <a:latin typeface="+mn-lt"/>
        <a:ea typeface="+mn-ea"/>
        <a:cs typeface="+mn-cs"/>
        <a:sym typeface="Times"/>
      </a:defRPr>
    </a:lvl8pPr>
    <a:lvl9pPr indent="2743200" algn="ctr" defTabSz="584200">
      <a:defRPr sz="4800" i="1">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n">
        <a:fontRef idx="minor">
          <a:srgbClr val="000000"/>
        </a:fontRef>
        <a:srgbClr val="000000"/>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fill>
          <a:noFill/>
        </a:fill>
      </a:tcStyle>
    </a:wholeTbl>
    <a:band2H>
      <a:tcTxStyle/>
      <a:tcStyle>
        <a:tcBdr/>
        <a:fill>
          <a:solidFill>
            <a:srgbClr val="998F72">
              <a:alpha val="40000"/>
            </a:srgbClr>
          </a:solidFill>
        </a:fill>
      </a:tcStyle>
    </a:band2H>
    <a:firstCol>
      <a:tcTxStyle b="off" i="on">
        <a:fontRef idx="minor">
          <a:srgbClr val="FFFFFF"/>
        </a:fontRef>
        <a:srgbClr val="FFFFFF"/>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tcStyle>
    </a:firstCol>
    <a:lastRow>
      <a:tcTxStyle b="off" i="on">
        <a:fontRef idx="minor">
          <a:srgbClr val="FFFFFF"/>
        </a:fontRef>
        <a:srgbClr val="FFFFFF"/>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tcStyle>
    </a:lastRow>
    <a:firstRow>
      <a:tcTxStyle b="off" i="on">
        <a:fontRef idx="minor">
          <a:srgbClr val="FFFFFF"/>
        </a:fontRef>
        <a:srgbClr val="FFFFFF"/>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080"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26AB97-1312-434C-9609-3EC7DB87F11D}" type="datetimeFigureOut">
              <a:rPr lang="en-US" smtClean="0"/>
              <a:t>4/25/16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CFB4AC-DF9E-0640-9C3C-BF935E575A6D}" type="slidenum">
              <a:rPr lang="en-US" smtClean="0"/>
              <a:t>‹#›</a:t>
            </a:fld>
            <a:endParaRPr lang="en-US"/>
          </a:p>
        </p:txBody>
      </p:sp>
    </p:spTree>
    <p:extLst>
      <p:ext uri="{BB962C8B-B14F-4D97-AF65-F5344CB8AC3E}">
        <p14:creationId xmlns:p14="http://schemas.microsoft.com/office/powerpoint/2010/main" val="482108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48504132"/>
      </p:ext>
    </p:extLst>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pic>
        <p:nvPicPr>
          <p:cNvPr id="6" name="Red_Black_line_v1.tiff"/>
          <p:cNvPicPr/>
          <p:nvPr/>
        </p:nvPicPr>
        <p:blipFill>
          <a:blip r:embed="rId2">
            <a:extLst/>
          </a:blip>
          <a:stretch>
            <a:fillRect/>
          </a:stretch>
        </p:blipFill>
        <p:spPr>
          <a:xfrm>
            <a:off x="0" y="4584700"/>
            <a:ext cx="12433300" cy="482600"/>
          </a:xfrm>
          <a:prstGeom prst="rect">
            <a:avLst/>
          </a:prstGeom>
          <a:ln w="12700">
            <a:miter lim="400000"/>
          </a:ln>
        </p:spPr>
      </p:pic>
      <p:sp>
        <p:nvSpPr>
          <p:cNvPr id="7" name="Shape 7"/>
          <p:cNvSpPr>
            <a:spLocks noGrp="1"/>
          </p:cNvSpPr>
          <p:nvPr>
            <p:ph type="title"/>
          </p:nvPr>
        </p:nvSpPr>
        <p:spPr>
          <a:xfrm>
            <a:off x="850900" y="1524000"/>
            <a:ext cx="11290300" cy="3073400"/>
          </a:xfrm>
          <a:prstGeom prst="rect">
            <a:avLst/>
          </a:prstGeom>
        </p:spPr>
        <p:txBody>
          <a:bodyPr lIns="0" tIns="0" rIns="0" bIns="0" anchor="b"/>
          <a:lstStyle>
            <a:lvl1pPr algn="r"/>
          </a:lstStyle>
          <a:p>
            <a:pPr lvl="0">
              <a:defRPr sz="1800"/>
            </a:pPr>
            <a:r>
              <a:rPr sz="6400"/>
              <a:t>Title Text</a:t>
            </a:r>
          </a:p>
        </p:txBody>
      </p:sp>
      <p:sp>
        <p:nvSpPr>
          <p:cNvPr id="8" name="Shape 8"/>
          <p:cNvSpPr>
            <a:spLocks noGrp="1"/>
          </p:cNvSpPr>
          <p:nvPr>
            <p:ph type="body" idx="1"/>
          </p:nvPr>
        </p:nvSpPr>
        <p:spPr>
          <a:xfrm>
            <a:off x="850900" y="5156200"/>
            <a:ext cx="11290300" cy="2324100"/>
          </a:xfrm>
          <a:prstGeom prst="rect">
            <a:avLst/>
          </a:prstGeom>
        </p:spPr>
        <p:txBody>
          <a:bodyPr lIns="0" tIns="0" rIns="0" bIns="0" anchor="t"/>
          <a:lstStyle>
            <a:lvl1pPr marL="0" indent="0" algn="r">
              <a:spcBef>
                <a:spcPts val="0"/>
              </a:spcBef>
              <a:buSzTx/>
              <a:buNone/>
              <a:defRPr sz="3600"/>
            </a:lvl1pPr>
            <a:lvl2pPr marL="0" indent="0" algn="r">
              <a:spcBef>
                <a:spcPts val="0"/>
              </a:spcBef>
              <a:buSzTx/>
              <a:buNone/>
              <a:defRPr sz="3600"/>
            </a:lvl2pPr>
            <a:lvl3pPr marL="0" indent="0" algn="r">
              <a:spcBef>
                <a:spcPts val="0"/>
              </a:spcBef>
              <a:buSzTx/>
              <a:buNone/>
              <a:defRPr sz="3600"/>
            </a:lvl3pPr>
            <a:lvl4pPr marL="0" indent="0" algn="r">
              <a:spcBef>
                <a:spcPts val="0"/>
              </a:spcBef>
              <a:buSzTx/>
              <a:buNone/>
              <a:defRPr sz="3600"/>
            </a:lvl4pPr>
            <a:lvl5pPr marL="0" indent="0" algn="r">
              <a:spcBef>
                <a:spcPts val="0"/>
              </a:spcBef>
              <a:buSzTx/>
              <a:buNone/>
              <a:defRPr sz="3600"/>
            </a:lvl5pPr>
          </a:lstStyle>
          <a:p>
            <a:pPr lvl="0">
              <a:defRPr sz="1800" i="0"/>
            </a:pPr>
            <a:r>
              <a:rPr sz="3600" i="1"/>
              <a:t>Body Level One</a:t>
            </a:r>
          </a:p>
          <a:p>
            <a:pPr lvl="1">
              <a:defRPr sz="1800" i="0"/>
            </a:pPr>
            <a:r>
              <a:rPr sz="3600" i="1"/>
              <a:t>Body Level Two</a:t>
            </a:r>
          </a:p>
          <a:p>
            <a:pPr lvl="2">
              <a:defRPr sz="1800" i="0"/>
            </a:pPr>
            <a:r>
              <a:rPr sz="3600" i="1"/>
              <a:t>Body Level Three</a:t>
            </a:r>
          </a:p>
          <a:p>
            <a:pPr lvl="3">
              <a:defRPr sz="1800" i="0"/>
            </a:pPr>
            <a:r>
              <a:rPr sz="3600" i="1"/>
              <a:t>Body Level Four</a:t>
            </a:r>
          </a:p>
          <a:p>
            <a:pPr lvl="4">
              <a:defRPr sz="1800" i="0"/>
            </a:pPr>
            <a:r>
              <a:rPr sz="3600" i="1"/>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a:pPr>
            <a:r>
              <a:rPr sz="6400"/>
              <a:t>Title Text</a:t>
            </a:r>
          </a:p>
        </p:txBody>
      </p:sp>
      <p:sp>
        <p:nvSpPr>
          <p:cNvPr id="37" name="Shape 37"/>
          <p:cNvSpPr>
            <a:spLocks noGrp="1"/>
          </p:cNvSpPr>
          <p:nvPr>
            <p:ph type="body" idx="1"/>
          </p:nvPr>
        </p:nvSpPr>
        <p:spPr>
          <a:xfrm>
            <a:off x="7874000" y="2654300"/>
            <a:ext cx="4127500" cy="6121400"/>
          </a:xfrm>
          <a:prstGeom prst="rect">
            <a:avLst/>
          </a:prstGeom>
        </p:spPr>
        <p:txBody>
          <a:bodyPr/>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pPr lvl="0">
              <a:defRPr sz="1800" i="0"/>
            </a:pPr>
            <a:r>
              <a:rPr sz="3600" i="1"/>
              <a:t>Body Level One</a:t>
            </a:r>
          </a:p>
          <a:p>
            <a:pPr lvl="1">
              <a:defRPr sz="1800" i="0"/>
            </a:pPr>
            <a:r>
              <a:rPr sz="3600" i="1"/>
              <a:t>Body Level Two</a:t>
            </a:r>
          </a:p>
          <a:p>
            <a:pPr lvl="2">
              <a:defRPr sz="1800" i="0"/>
            </a:pPr>
            <a:r>
              <a:rPr sz="3600" i="1"/>
              <a:t>Body Level Three</a:t>
            </a:r>
          </a:p>
          <a:p>
            <a:pPr lvl="3">
              <a:defRPr sz="1800" i="0"/>
            </a:pPr>
            <a:r>
              <a:rPr sz="3600" i="1"/>
              <a:t>Body Level Four</a:t>
            </a:r>
          </a:p>
          <a:p>
            <a:pPr lvl="4">
              <a:defRPr sz="1800" i="0"/>
            </a:pPr>
            <a:r>
              <a:rPr sz="3600" i="1"/>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6400"/>
              <a:t>Title Text</a:t>
            </a:r>
          </a:p>
        </p:txBody>
      </p:sp>
      <p:sp>
        <p:nvSpPr>
          <p:cNvPr id="11" name="Shape 1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i="0"/>
            </a:pPr>
            <a:r>
              <a:rPr sz="4800" i="1"/>
              <a:t>Body Level One</a:t>
            </a:r>
          </a:p>
          <a:p>
            <a:pPr lvl="1">
              <a:defRPr sz="1800" i="0"/>
            </a:pPr>
            <a:r>
              <a:rPr sz="4800" i="1"/>
              <a:t>Body Level Two</a:t>
            </a:r>
          </a:p>
          <a:p>
            <a:pPr lvl="2">
              <a:defRPr sz="1800" i="0"/>
            </a:pPr>
            <a:r>
              <a:rPr sz="4800" i="1"/>
              <a:t>Body Level Three</a:t>
            </a:r>
          </a:p>
          <a:p>
            <a:pPr lvl="3">
              <a:defRPr sz="1800" i="0"/>
            </a:pPr>
            <a:r>
              <a:rPr sz="4800" i="1"/>
              <a:t>Body Level Four</a:t>
            </a:r>
          </a:p>
          <a:p>
            <a:pPr lvl="4">
              <a:defRPr sz="1800" i="0"/>
            </a:pPr>
            <a:r>
              <a:rPr sz="4800" i="1"/>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6400"/>
              <a:t>Title Text</a:t>
            </a:r>
          </a:p>
        </p:txBody>
      </p:sp>
      <p:sp>
        <p:nvSpPr>
          <p:cNvPr id="14" name="Shape 14"/>
          <p:cNvSpPr>
            <a:spLocks noGrp="1"/>
          </p:cNvSpPr>
          <p:nvPr>
            <p:ph type="body" idx="1"/>
          </p:nvPr>
        </p:nvSpPr>
        <p:spPr>
          <a:prstGeom prst="rect">
            <a:avLst/>
          </a:prstGeom>
        </p:spPr>
        <p:txBody>
          <a:bodyPr lIns="0" tIns="0" rIns="0" bIns="0" numCol="2" spcCol="550545" anchor="t"/>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pPr lvl="0">
              <a:defRPr sz="1800" i="0"/>
            </a:pPr>
            <a:r>
              <a:rPr sz="3600" i="1"/>
              <a:t>Body Level One</a:t>
            </a:r>
          </a:p>
          <a:p>
            <a:pPr lvl="1">
              <a:defRPr sz="1800" i="0"/>
            </a:pPr>
            <a:r>
              <a:rPr sz="3600" i="1"/>
              <a:t>Body Level Two</a:t>
            </a:r>
          </a:p>
          <a:p>
            <a:pPr lvl="2">
              <a:defRPr sz="1800" i="0"/>
            </a:pPr>
            <a:r>
              <a:rPr sz="3600" i="1"/>
              <a:t>Body Level Three</a:t>
            </a:r>
          </a:p>
          <a:p>
            <a:pPr lvl="3">
              <a:defRPr sz="1800" i="0"/>
            </a:pPr>
            <a:r>
              <a:rPr sz="3600" i="1"/>
              <a:t>Body Level Four</a:t>
            </a:r>
          </a:p>
          <a:p>
            <a:pPr lvl="4">
              <a:defRPr sz="1800" i="0"/>
            </a:pPr>
            <a:r>
              <a:rPr sz="3600" i="1"/>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6" name="Shape 16"/>
          <p:cNvSpPr>
            <a:spLocks noGrp="1"/>
          </p:cNvSpPr>
          <p:nvPr>
            <p:ph type="body" idx="1"/>
          </p:nvPr>
        </p:nvSpPr>
        <p:spPr>
          <a:xfrm>
            <a:off x="990600" y="965200"/>
            <a:ext cx="11010900" cy="7810500"/>
          </a:xfrm>
          <a:prstGeom prst="rect">
            <a:avLst/>
          </a:prstGeom>
        </p:spPr>
        <p:txBody>
          <a:bodyPr/>
          <a:lstStyle>
            <a:lvl1pPr>
              <a:spcBef>
                <a:spcPts val="4600"/>
              </a:spcBef>
              <a:buFont typeface="Gill Sans"/>
              <a:buBlip>
                <a:blip r:embed="rId2"/>
              </a:buBlip>
            </a:lvl1pPr>
            <a:lvl2pPr>
              <a:spcBef>
                <a:spcPts val="4600"/>
              </a:spcBef>
              <a:buFont typeface="Gill Sans"/>
              <a:buBlip>
                <a:blip r:embed="rId2"/>
              </a:buBlip>
            </a:lvl2pPr>
            <a:lvl3pPr>
              <a:spcBef>
                <a:spcPts val="4600"/>
              </a:spcBef>
              <a:buFont typeface="Gill Sans"/>
              <a:buBlip>
                <a:blip r:embed="rId2"/>
              </a:buBlip>
            </a:lvl3pPr>
            <a:lvl4pPr>
              <a:spcBef>
                <a:spcPts val="4600"/>
              </a:spcBef>
              <a:buFont typeface="Gill Sans"/>
              <a:buBlip>
                <a:blip r:embed="rId2"/>
              </a:buBlip>
            </a:lvl4pPr>
            <a:lvl5pPr>
              <a:spcBef>
                <a:spcPts val="4600"/>
              </a:spcBef>
              <a:buFont typeface="Gill Sans"/>
              <a:buBlip>
                <a:blip r:embed="rId2"/>
              </a:buBlip>
            </a:lvl5pPr>
          </a:lstStyle>
          <a:p>
            <a:pPr lvl="0">
              <a:defRPr sz="1800" i="0"/>
            </a:pPr>
            <a:r>
              <a:rPr sz="4800" i="1"/>
              <a:t>Body Level One</a:t>
            </a:r>
          </a:p>
          <a:p>
            <a:pPr lvl="1">
              <a:defRPr sz="1800" i="0"/>
            </a:pPr>
            <a:r>
              <a:rPr sz="4800" i="1"/>
              <a:t>Body Level Two</a:t>
            </a:r>
          </a:p>
          <a:p>
            <a:pPr lvl="2">
              <a:defRPr sz="1800" i="0"/>
            </a:pPr>
            <a:r>
              <a:rPr sz="4800" i="1"/>
              <a:t>Body Level Three</a:t>
            </a:r>
          </a:p>
          <a:p>
            <a:pPr lvl="3">
              <a:defRPr sz="1800" i="0"/>
            </a:pPr>
            <a:r>
              <a:rPr sz="4800" i="1"/>
              <a:t>Body Level Four</a:t>
            </a:r>
          </a:p>
          <a:p>
            <a:pPr lvl="4">
              <a:defRPr sz="1800" i="0"/>
            </a:pPr>
            <a:r>
              <a:rPr sz="4800" i="1"/>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21" name="Red_Black_line_v1.tiff"/>
          <p:cNvPicPr/>
          <p:nvPr/>
        </p:nvPicPr>
        <p:blipFill>
          <a:blip r:embed="rId2">
            <a:extLst/>
          </a:blip>
          <a:stretch>
            <a:fillRect/>
          </a:stretch>
        </p:blipFill>
        <p:spPr>
          <a:xfrm>
            <a:off x="0" y="4584700"/>
            <a:ext cx="12433300" cy="482600"/>
          </a:xfrm>
          <a:prstGeom prst="rect">
            <a:avLst/>
          </a:prstGeom>
          <a:ln w="12700">
            <a:miter lim="400000"/>
          </a:ln>
        </p:spPr>
      </p:pic>
      <p:sp>
        <p:nvSpPr>
          <p:cNvPr id="22" name="Shape 22"/>
          <p:cNvSpPr>
            <a:spLocks noGrp="1"/>
          </p:cNvSpPr>
          <p:nvPr>
            <p:ph type="title"/>
          </p:nvPr>
        </p:nvSpPr>
        <p:spPr>
          <a:xfrm>
            <a:off x="850900" y="1524000"/>
            <a:ext cx="11290300" cy="3073400"/>
          </a:xfrm>
          <a:prstGeom prst="rect">
            <a:avLst/>
          </a:prstGeom>
        </p:spPr>
        <p:txBody>
          <a:bodyPr lIns="0" tIns="0" rIns="0" bIns="0" anchor="b"/>
          <a:lstStyle>
            <a:lvl1pPr algn="r"/>
          </a:lstStyle>
          <a:p>
            <a:pPr lvl="0">
              <a:defRPr sz="1800"/>
            </a:pPr>
            <a:r>
              <a:rPr sz="64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4" name="Shape 24"/>
          <p:cNvSpPr>
            <a:spLocks noGrp="1"/>
          </p:cNvSpPr>
          <p:nvPr>
            <p:ph type="title"/>
          </p:nvPr>
        </p:nvSpPr>
        <p:spPr>
          <a:xfrm>
            <a:off x="635000" y="7543800"/>
            <a:ext cx="11734800" cy="1155700"/>
          </a:xfrm>
          <a:prstGeom prst="rect">
            <a:avLst/>
          </a:prstGeom>
        </p:spPr>
        <p:txBody>
          <a:bodyPr/>
          <a:lstStyle/>
          <a:p>
            <a:pPr lvl="0">
              <a:defRPr sz="1800"/>
            </a:pPr>
            <a:r>
              <a:rPr sz="64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26" name="Red_Black_line_v1.tiff"/>
          <p:cNvPicPr/>
          <p:nvPr/>
        </p:nvPicPr>
        <p:blipFill>
          <a:blip r:embed="rId2">
            <a:extLst/>
          </a:blip>
          <a:stretch>
            <a:fillRect/>
          </a:stretch>
        </p:blipFill>
        <p:spPr>
          <a:xfrm>
            <a:off x="-825500" y="4724400"/>
            <a:ext cx="7598834" cy="294950"/>
          </a:xfrm>
          <a:prstGeom prst="rect">
            <a:avLst/>
          </a:prstGeom>
          <a:ln w="12700">
            <a:miter lim="400000"/>
          </a:ln>
        </p:spPr>
      </p:pic>
      <p:sp>
        <p:nvSpPr>
          <p:cNvPr id="27" name="Shape 27"/>
          <p:cNvSpPr>
            <a:spLocks noGrp="1"/>
          </p:cNvSpPr>
          <p:nvPr>
            <p:ph type="title"/>
          </p:nvPr>
        </p:nvSpPr>
        <p:spPr>
          <a:xfrm>
            <a:off x="685800" y="2019300"/>
            <a:ext cx="5943600" cy="2667000"/>
          </a:xfrm>
          <a:prstGeom prst="rect">
            <a:avLst/>
          </a:prstGeom>
        </p:spPr>
        <p:txBody>
          <a:bodyPr lIns="0" tIns="0" rIns="0" bIns="0" anchor="b"/>
          <a:lstStyle>
            <a:lvl1pPr>
              <a:defRPr sz="5600"/>
            </a:lvl1pPr>
          </a:lstStyle>
          <a:p>
            <a:pPr lvl="0">
              <a:defRPr sz="1800"/>
            </a:pPr>
            <a:r>
              <a:rPr sz="5600"/>
              <a:t>Title Text</a:t>
            </a:r>
          </a:p>
        </p:txBody>
      </p:sp>
      <p:sp>
        <p:nvSpPr>
          <p:cNvPr id="28" name="Shape 28"/>
          <p:cNvSpPr>
            <a:spLocks noGrp="1"/>
          </p:cNvSpPr>
          <p:nvPr>
            <p:ph type="body" idx="1"/>
          </p:nvPr>
        </p:nvSpPr>
        <p:spPr>
          <a:xfrm>
            <a:off x="685800" y="5156200"/>
            <a:ext cx="5943600" cy="23241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i="0"/>
            </a:pPr>
            <a:r>
              <a:rPr sz="3600" i="1"/>
              <a:t>Body Level One</a:t>
            </a:r>
          </a:p>
          <a:p>
            <a:pPr lvl="1">
              <a:defRPr sz="1800" i="0"/>
            </a:pPr>
            <a:r>
              <a:rPr sz="3600" i="1"/>
              <a:t>Body Level Two</a:t>
            </a:r>
          </a:p>
          <a:p>
            <a:pPr lvl="2">
              <a:defRPr sz="1800" i="0"/>
            </a:pPr>
            <a:r>
              <a:rPr sz="3600" i="1"/>
              <a:t>Body Level Three</a:t>
            </a:r>
          </a:p>
          <a:p>
            <a:pPr lvl="3">
              <a:defRPr sz="1800" i="0"/>
            </a:pPr>
            <a:r>
              <a:rPr sz="3600" i="1"/>
              <a:t>Body Level Four</a:t>
            </a:r>
          </a:p>
          <a:p>
            <a:pPr lvl="4">
              <a:defRPr sz="1800" i="0"/>
            </a:pPr>
            <a:r>
              <a:rPr sz="3600" i="1"/>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pPr>
            <a:r>
              <a:rPr sz="6400"/>
              <a:t>Title Text</a:t>
            </a:r>
          </a:p>
        </p:txBody>
      </p:sp>
      <p:sp>
        <p:nvSpPr>
          <p:cNvPr id="31" name="Shape 31"/>
          <p:cNvSpPr>
            <a:spLocks noGrp="1"/>
          </p:cNvSpPr>
          <p:nvPr>
            <p:ph type="body" idx="1"/>
          </p:nvPr>
        </p:nvSpPr>
        <p:spPr>
          <a:xfrm>
            <a:off x="990600" y="2654300"/>
            <a:ext cx="5130800" cy="6121400"/>
          </a:xfrm>
          <a:prstGeom prst="rect">
            <a:avLst/>
          </a:prstGeom>
        </p:spPr>
        <p:txBody>
          <a:bodyPr/>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pPr lvl="0">
              <a:defRPr sz="1800" i="0"/>
            </a:pPr>
            <a:r>
              <a:rPr sz="3600" i="1"/>
              <a:t>Body Level One</a:t>
            </a:r>
          </a:p>
          <a:p>
            <a:pPr lvl="1">
              <a:defRPr sz="1800" i="0"/>
            </a:pPr>
            <a:r>
              <a:rPr sz="3600" i="1"/>
              <a:t>Body Level Two</a:t>
            </a:r>
          </a:p>
          <a:p>
            <a:pPr lvl="2">
              <a:defRPr sz="1800" i="0"/>
            </a:pPr>
            <a:r>
              <a:rPr sz="3600" i="1"/>
              <a:t>Body Level Three</a:t>
            </a:r>
          </a:p>
          <a:p>
            <a:pPr lvl="3">
              <a:defRPr sz="1800" i="0"/>
            </a:pPr>
            <a:r>
              <a:rPr sz="3600" i="1"/>
              <a:t>Body Level Four</a:t>
            </a:r>
          </a:p>
          <a:p>
            <a:pPr lvl="4">
              <a:defRPr sz="1800" i="0"/>
            </a:pPr>
            <a:r>
              <a:rPr sz="3600" i="1"/>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pPr>
            <a:r>
              <a:rPr sz="6400"/>
              <a:t>Title Text</a:t>
            </a:r>
          </a:p>
        </p:txBody>
      </p:sp>
      <p:sp>
        <p:nvSpPr>
          <p:cNvPr id="34" name="Shape 34"/>
          <p:cNvSpPr>
            <a:spLocks noGrp="1"/>
          </p:cNvSpPr>
          <p:nvPr>
            <p:ph type="body" idx="1"/>
          </p:nvPr>
        </p:nvSpPr>
        <p:spPr>
          <a:xfrm>
            <a:off x="990600" y="2654300"/>
            <a:ext cx="5130800" cy="6121400"/>
          </a:xfrm>
          <a:prstGeom prst="rect">
            <a:avLst/>
          </a:prstGeom>
        </p:spPr>
        <p:txBody>
          <a:bodyPr/>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pPr lvl="0">
              <a:defRPr sz="1800" i="0"/>
            </a:pPr>
            <a:r>
              <a:rPr sz="3600" i="1"/>
              <a:t>Body Level One</a:t>
            </a:r>
          </a:p>
          <a:p>
            <a:pPr lvl="1">
              <a:defRPr sz="1800" i="0"/>
            </a:pPr>
            <a:r>
              <a:rPr sz="3600" i="1"/>
              <a:t>Body Level Two</a:t>
            </a:r>
          </a:p>
          <a:p>
            <a:pPr lvl="2">
              <a:defRPr sz="1800" i="0"/>
            </a:pPr>
            <a:r>
              <a:rPr sz="3600" i="1"/>
              <a:t>Body Level Three</a:t>
            </a:r>
          </a:p>
          <a:p>
            <a:pPr lvl="3">
              <a:defRPr sz="1800" i="0"/>
            </a:pPr>
            <a:r>
              <a:rPr sz="3600" i="1"/>
              <a:t>Body Level Four</a:t>
            </a:r>
          </a:p>
          <a:p>
            <a:pPr lvl="4">
              <a:defRPr sz="1800" i="0"/>
            </a:pPr>
            <a:r>
              <a:rPr sz="3600" i="1"/>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3" Type="http://schemas.openxmlformats.org/officeDocument/2006/relationships/image" Target="../media/image3.tif"/><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pic>
        <p:nvPicPr>
          <p:cNvPr id="2" name="Red_Black_line_v1.tiff"/>
          <p:cNvPicPr/>
          <p:nvPr/>
        </p:nvPicPr>
        <p:blipFill>
          <a:blip r:embed="rId13">
            <a:extLst/>
          </a:blip>
          <a:stretch>
            <a:fillRect/>
          </a:stretch>
        </p:blipFill>
        <p:spPr>
          <a:xfrm>
            <a:off x="0" y="1905000"/>
            <a:ext cx="12433300" cy="482600"/>
          </a:xfrm>
          <a:prstGeom prst="rect">
            <a:avLst/>
          </a:prstGeom>
          <a:ln w="12700">
            <a:miter lim="400000"/>
          </a:ln>
        </p:spPr>
      </p:pic>
      <p:sp>
        <p:nvSpPr>
          <p:cNvPr id="3" name="Shape 3"/>
          <p:cNvSpPr>
            <a:spLocks noGrp="1"/>
          </p:cNvSpPr>
          <p:nvPr>
            <p:ph type="title"/>
          </p:nvPr>
        </p:nvSpPr>
        <p:spPr>
          <a:xfrm>
            <a:off x="990600" y="584200"/>
            <a:ext cx="110109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6400"/>
              <a:t>Title Text</a:t>
            </a:r>
          </a:p>
        </p:txBody>
      </p:sp>
      <p:sp>
        <p:nvSpPr>
          <p:cNvPr id="4" name="Shape 4"/>
          <p:cNvSpPr>
            <a:spLocks noGrp="1"/>
          </p:cNvSpPr>
          <p:nvPr>
            <p:ph type="body" idx="1"/>
          </p:nvPr>
        </p:nvSpPr>
        <p:spPr>
          <a:xfrm>
            <a:off x="990600" y="2654300"/>
            <a:ext cx="11010900" cy="6121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pPr lvl="0">
              <a:defRPr sz="1800" i="0"/>
            </a:pPr>
            <a:r>
              <a:rPr sz="4800" i="1"/>
              <a:t>Body Level One</a:t>
            </a:r>
          </a:p>
          <a:p>
            <a:pPr lvl="1">
              <a:defRPr sz="1800" i="0"/>
            </a:pPr>
            <a:r>
              <a:rPr sz="4800" i="1"/>
              <a:t>Body Level Two</a:t>
            </a:r>
          </a:p>
          <a:p>
            <a:pPr lvl="2">
              <a:defRPr sz="1800" i="0"/>
            </a:pPr>
            <a:r>
              <a:rPr sz="4800" i="1"/>
              <a:t>Body Level Three</a:t>
            </a:r>
          </a:p>
          <a:p>
            <a:pPr lvl="3">
              <a:defRPr sz="1800" i="0"/>
            </a:pPr>
            <a:r>
              <a:rPr sz="4800" i="1"/>
              <a:t>Body Level Four</a:t>
            </a:r>
          </a:p>
          <a:p>
            <a:pPr lvl="4">
              <a:defRPr sz="1800" i="0"/>
            </a:pPr>
            <a:r>
              <a:rPr sz="4800" i="1"/>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Lst>
  <p:transition xmlns:p14="http://schemas.microsoft.com/office/powerpoint/2010/main" spd="med"/>
  <p:txStyles>
    <p:titleStyle>
      <a:lvl1pPr algn="ctr" defTabSz="584200">
        <a:defRPr sz="6400">
          <a:latin typeface="+mn-lt"/>
          <a:ea typeface="+mn-ea"/>
          <a:cs typeface="+mn-cs"/>
          <a:sym typeface="Times"/>
        </a:defRPr>
      </a:lvl1pPr>
      <a:lvl2pPr indent="228600" algn="ctr" defTabSz="584200">
        <a:defRPr sz="6400">
          <a:latin typeface="+mn-lt"/>
          <a:ea typeface="+mn-ea"/>
          <a:cs typeface="+mn-cs"/>
          <a:sym typeface="Times"/>
        </a:defRPr>
      </a:lvl2pPr>
      <a:lvl3pPr indent="457200" algn="ctr" defTabSz="584200">
        <a:defRPr sz="6400">
          <a:latin typeface="+mn-lt"/>
          <a:ea typeface="+mn-ea"/>
          <a:cs typeface="+mn-cs"/>
          <a:sym typeface="Times"/>
        </a:defRPr>
      </a:lvl3pPr>
      <a:lvl4pPr indent="685800" algn="ctr" defTabSz="584200">
        <a:defRPr sz="6400">
          <a:latin typeface="+mn-lt"/>
          <a:ea typeface="+mn-ea"/>
          <a:cs typeface="+mn-cs"/>
          <a:sym typeface="Times"/>
        </a:defRPr>
      </a:lvl4pPr>
      <a:lvl5pPr indent="914400" algn="ctr" defTabSz="584200">
        <a:defRPr sz="6400">
          <a:latin typeface="+mn-lt"/>
          <a:ea typeface="+mn-ea"/>
          <a:cs typeface="+mn-cs"/>
          <a:sym typeface="Times"/>
        </a:defRPr>
      </a:lvl5pPr>
      <a:lvl6pPr indent="1143000" algn="ctr" defTabSz="584200">
        <a:defRPr sz="6400">
          <a:latin typeface="+mn-lt"/>
          <a:ea typeface="+mn-ea"/>
          <a:cs typeface="+mn-cs"/>
          <a:sym typeface="Times"/>
        </a:defRPr>
      </a:lvl6pPr>
      <a:lvl7pPr indent="1371600" algn="ctr" defTabSz="584200">
        <a:defRPr sz="6400">
          <a:latin typeface="+mn-lt"/>
          <a:ea typeface="+mn-ea"/>
          <a:cs typeface="+mn-cs"/>
          <a:sym typeface="Times"/>
        </a:defRPr>
      </a:lvl7pPr>
      <a:lvl8pPr indent="1600200" algn="ctr" defTabSz="584200">
        <a:defRPr sz="6400">
          <a:latin typeface="+mn-lt"/>
          <a:ea typeface="+mn-ea"/>
          <a:cs typeface="+mn-cs"/>
          <a:sym typeface="Times"/>
        </a:defRPr>
      </a:lvl8pPr>
      <a:lvl9pPr indent="1828800" algn="ctr" defTabSz="584200">
        <a:defRPr sz="6400">
          <a:latin typeface="+mn-lt"/>
          <a:ea typeface="+mn-ea"/>
          <a:cs typeface="+mn-cs"/>
          <a:sym typeface="Times"/>
        </a:defRPr>
      </a:lvl9pPr>
    </p:titleStyle>
    <p:bodyStyle>
      <a:lvl1pPr marL="825500" indent="-508000" defTabSz="584200">
        <a:spcBef>
          <a:spcPts val="2000"/>
        </a:spcBef>
        <a:buSzPct val="30000"/>
        <a:buBlip>
          <a:blip r:embed="rId14"/>
        </a:buBlip>
        <a:defRPr sz="4800" i="1">
          <a:latin typeface="+mn-lt"/>
          <a:ea typeface="+mn-ea"/>
          <a:cs typeface="+mn-cs"/>
          <a:sym typeface="Times"/>
        </a:defRPr>
      </a:lvl1pPr>
      <a:lvl2pPr marL="1473200" indent="-508000" defTabSz="584200">
        <a:spcBef>
          <a:spcPts val="2000"/>
        </a:spcBef>
        <a:buSzPct val="30000"/>
        <a:buBlip>
          <a:blip r:embed="rId14"/>
        </a:buBlip>
        <a:defRPr sz="4800" i="1">
          <a:latin typeface="+mn-lt"/>
          <a:ea typeface="+mn-ea"/>
          <a:cs typeface="+mn-cs"/>
          <a:sym typeface="Times"/>
        </a:defRPr>
      </a:lvl2pPr>
      <a:lvl3pPr marL="2108200" indent="-508000" defTabSz="584200">
        <a:spcBef>
          <a:spcPts val="2000"/>
        </a:spcBef>
        <a:buSzPct val="30000"/>
        <a:buBlip>
          <a:blip r:embed="rId14"/>
        </a:buBlip>
        <a:defRPr sz="4800" i="1">
          <a:latin typeface="+mn-lt"/>
          <a:ea typeface="+mn-ea"/>
          <a:cs typeface="+mn-cs"/>
          <a:sym typeface="Times"/>
        </a:defRPr>
      </a:lvl3pPr>
      <a:lvl4pPr marL="2768600" indent="-508000" defTabSz="584200">
        <a:spcBef>
          <a:spcPts val="2000"/>
        </a:spcBef>
        <a:buSzPct val="30000"/>
        <a:buBlip>
          <a:blip r:embed="rId14"/>
        </a:buBlip>
        <a:defRPr sz="4800" i="1">
          <a:latin typeface="+mn-lt"/>
          <a:ea typeface="+mn-ea"/>
          <a:cs typeface="+mn-cs"/>
          <a:sym typeface="Times"/>
        </a:defRPr>
      </a:lvl4pPr>
      <a:lvl5pPr marL="3416300" indent="-508000" defTabSz="584200">
        <a:spcBef>
          <a:spcPts val="2000"/>
        </a:spcBef>
        <a:buSzPct val="30000"/>
        <a:buBlip>
          <a:blip r:embed="rId14"/>
        </a:buBlip>
        <a:defRPr sz="4800" i="1">
          <a:latin typeface="+mn-lt"/>
          <a:ea typeface="+mn-ea"/>
          <a:cs typeface="+mn-cs"/>
          <a:sym typeface="Times"/>
        </a:defRPr>
      </a:lvl5pPr>
      <a:lvl6pPr marL="3771900" indent="-508000" defTabSz="584200">
        <a:spcBef>
          <a:spcPts val="2000"/>
        </a:spcBef>
        <a:buSzPct val="30000"/>
        <a:buBlip>
          <a:blip r:embed="rId14"/>
        </a:buBlip>
        <a:defRPr sz="4800" i="1">
          <a:latin typeface="+mn-lt"/>
          <a:ea typeface="+mn-ea"/>
          <a:cs typeface="+mn-cs"/>
          <a:sym typeface="Times"/>
        </a:defRPr>
      </a:lvl6pPr>
      <a:lvl7pPr marL="4127500" indent="-508000" defTabSz="584200">
        <a:spcBef>
          <a:spcPts val="2000"/>
        </a:spcBef>
        <a:buSzPct val="30000"/>
        <a:buBlip>
          <a:blip r:embed="rId14"/>
        </a:buBlip>
        <a:defRPr sz="4800" i="1">
          <a:latin typeface="+mn-lt"/>
          <a:ea typeface="+mn-ea"/>
          <a:cs typeface="+mn-cs"/>
          <a:sym typeface="Times"/>
        </a:defRPr>
      </a:lvl7pPr>
      <a:lvl8pPr marL="4483100" indent="-508000" defTabSz="584200">
        <a:spcBef>
          <a:spcPts val="2000"/>
        </a:spcBef>
        <a:buSzPct val="30000"/>
        <a:buBlip>
          <a:blip r:embed="rId14"/>
        </a:buBlip>
        <a:defRPr sz="4800" i="1">
          <a:latin typeface="+mn-lt"/>
          <a:ea typeface="+mn-ea"/>
          <a:cs typeface="+mn-cs"/>
          <a:sym typeface="Times"/>
        </a:defRPr>
      </a:lvl8pPr>
      <a:lvl9pPr marL="4838700" indent="-508000" defTabSz="584200">
        <a:spcBef>
          <a:spcPts val="2000"/>
        </a:spcBef>
        <a:buSzPct val="30000"/>
        <a:buBlip>
          <a:blip r:embed="rId14"/>
        </a:buBlip>
        <a:defRPr sz="4800" i="1">
          <a:latin typeface="+mn-lt"/>
          <a:ea typeface="+mn-ea"/>
          <a:cs typeface="+mn-cs"/>
          <a:sym typeface="Times"/>
        </a:defRPr>
      </a:lvl9pPr>
    </p:bodyStyle>
    <p:otherStyle>
      <a:lvl1pPr algn="ctr" defTabSz="584200">
        <a:defRPr sz="2400">
          <a:solidFill>
            <a:schemeClr val="tx1"/>
          </a:solidFill>
          <a:latin typeface="+mn-lt"/>
          <a:ea typeface="+mn-ea"/>
          <a:cs typeface="+mn-cs"/>
          <a:sym typeface="Times"/>
        </a:defRPr>
      </a:lvl1pPr>
      <a:lvl2pPr indent="228600" algn="ctr" defTabSz="584200">
        <a:defRPr sz="2400">
          <a:solidFill>
            <a:schemeClr val="tx1"/>
          </a:solidFill>
          <a:latin typeface="+mn-lt"/>
          <a:ea typeface="+mn-ea"/>
          <a:cs typeface="+mn-cs"/>
          <a:sym typeface="Times"/>
        </a:defRPr>
      </a:lvl2pPr>
      <a:lvl3pPr indent="457200" algn="ctr" defTabSz="584200">
        <a:defRPr sz="2400">
          <a:solidFill>
            <a:schemeClr val="tx1"/>
          </a:solidFill>
          <a:latin typeface="+mn-lt"/>
          <a:ea typeface="+mn-ea"/>
          <a:cs typeface="+mn-cs"/>
          <a:sym typeface="Times"/>
        </a:defRPr>
      </a:lvl3pPr>
      <a:lvl4pPr indent="685800" algn="ctr" defTabSz="584200">
        <a:defRPr sz="2400">
          <a:solidFill>
            <a:schemeClr val="tx1"/>
          </a:solidFill>
          <a:latin typeface="+mn-lt"/>
          <a:ea typeface="+mn-ea"/>
          <a:cs typeface="+mn-cs"/>
          <a:sym typeface="Times"/>
        </a:defRPr>
      </a:lvl4pPr>
      <a:lvl5pPr indent="914400" algn="ctr" defTabSz="584200">
        <a:defRPr sz="2400">
          <a:solidFill>
            <a:schemeClr val="tx1"/>
          </a:solidFill>
          <a:latin typeface="+mn-lt"/>
          <a:ea typeface="+mn-ea"/>
          <a:cs typeface="+mn-cs"/>
          <a:sym typeface="Times"/>
        </a:defRPr>
      </a:lvl5pPr>
      <a:lvl6pPr indent="1143000" algn="ctr" defTabSz="584200">
        <a:defRPr sz="2400">
          <a:solidFill>
            <a:schemeClr val="tx1"/>
          </a:solidFill>
          <a:latin typeface="+mn-lt"/>
          <a:ea typeface="+mn-ea"/>
          <a:cs typeface="+mn-cs"/>
          <a:sym typeface="Times"/>
        </a:defRPr>
      </a:lvl6pPr>
      <a:lvl7pPr indent="1371600" algn="ctr" defTabSz="584200">
        <a:defRPr sz="2400">
          <a:solidFill>
            <a:schemeClr val="tx1"/>
          </a:solidFill>
          <a:latin typeface="+mn-lt"/>
          <a:ea typeface="+mn-ea"/>
          <a:cs typeface="+mn-cs"/>
          <a:sym typeface="Times"/>
        </a:defRPr>
      </a:lvl7pPr>
      <a:lvl8pPr indent="1600200" algn="ctr" defTabSz="584200">
        <a:defRPr sz="2400">
          <a:solidFill>
            <a:schemeClr val="tx1"/>
          </a:solidFill>
          <a:latin typeface="+mn-lt"/>
          <a:ea typeface="+mn-ea"/>
          <a:cs typeface="+mn-cs"/>
          <a:sym typeface="Times"/>
        </a:defRPr>
      </a:lvl8pPr>
      <a:lvl9pPr indent="1828800" algn="ctr" defTabSz="584200">
        <a:defRPr sz="2400">
          <a:solidFill>
            <a:schemeClr val="tx1"/>
          </a:solidFill>
          <a:latin typeface="+mn-lt"/>
          <a:ea typeface="+mn-ea"/>
          <a:cs typeface="+mn-cs"/>
          <a:sym typeface="Time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jpg"/><Relationship Id="rId7"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558800" y="957809"/>
            <a:ext cx="11874500" cy="3316634"/>
          </a:xfrm>
          <a:prstGeom prst="rect">
            <a:avLst/>
          </a:prstGeom>
        </p:spPr>
        <p:txBody>
          <a:bodyPr/>
          <a:lstStyle/>
          <a:p>
            <a:pPr lvl="0">
              <a:defRPr sz="1800"/>
            </a:pPr>
            <a:r>
              <a:rPr sz="6400" dirty="0">
                <a:latin typeface="Papyrus"/>
                <a:ea typeface="Papyrus"/>
                <a:cs typeface="Papyrus"/>
                <a:sym typeface="Papyrus"/>
              </a:rPr>
              <a:t>6th Grade </a:t>
            </a:r>
          </a:p>
          <a:p>
            <a:pPr lvl="0">
              <a:defRPr sz="1800"/>
            </a:pPr>
            <a:r>
              <a:rPr sz="6400" dirty="0">
                <a:latin typeface="Papyrus"/>
                <a:ea typeface="Papyrus"/>
                <a:cs typeface="Papyrus"/>
                <a:sym typeface="Papyrus"/>
              </a:rPr>
              <a:t>Toronto Trip -  </a:t>
            </a:r>
          </a:p>
          <a:p>
            <a:pPr lvl="0">
              <a:defRPr sz="1800"/>
            </a:pPr>
            <a:r>
              <a:rPr sz="6400" dirty="0">
                <a:latin typeface="Papyrus"/>
                <a:ea typeface="Papyrus"/>
                <a:cs typeface="Papyrus"/>
                <a:sym typeface="Papyrus"/>
              </a:rPr>
              <a:t>The Ontario Experience</a:t>
            </a:r>
          </a:p>
        </p:txBody>
      </p:sp>
      <p:sp>
        <p:nvSpPr>
          <p:cNvPr id="42" name="Shape 42"/>
          <p:cNvSpPr>
            <a:spLocks noGrp="1"/>
          </p:cNvSpPr>
          <p:nvPr>
            <p:ph type="body" idx="1"/>
          </p:nvPr>
        </p:nvSpPr>
        <p:spPr>
          <a:xfrm>
            <a:off x="1168400" y="8267700"/>
            <a:ext cx="10972800" cy="1270000"/>
          </a:xfrm>
          <a:prstGeom prst="rect">
            <a:avLst/>
          </a:prstGeom>
        </p:spPr>
        <p:txBody>
          <a:bodyPr/>
          <a:lstStyle/>
          <a:p>
            <a:pPr lvl="0">
              <a:defRPr sz="1800" i="0"/>
            </a:pPr>
            <a:r>
              <a:rPr lang="en-US" sz="4800" dirty="0" smtClean="0">
                <a:latin typeface="Papyrus"/>
                <a:cs typeface="Papyrus"/>
              </a:rPr>
              <a:t>June 2-3</a:t>
            </a:r>
            <a:r>
              <a:rPr sz="4800" dirty="0" smtClean="0">
                <a:latin typeface="Papyrus"/>
                <a:cs typeface="Papyrus"/>
              </a:rPr>
              <a:t>, 201</a:t>
            </a:r>
            <a:r>
              <a:rPr lang="en-US" sz="4800" dirty="0" smtClean="0">
                <a:latin typeface="Papyrus"/>
                <a:cs typeface="Papyrus"/>
              </a:rPr>
              <a:t>6</a:t>
            </a:r>
            <a:endParaRPr sz="4800" dirty="0">
              <a:latin typeface="Papyrus"/>
              <a:cs typeface="Papyrus"/>
            </a:endParaRPr>
          </a:p>
        </p:txBody>
      </p:sp>
      <p:pic>
        <p:nvPicPr>
          <p:cNvPr id="43" name="Picture 42"/>
          <p:cNvPicPr/>
          <p:nvPr/>
        </p:nvPicPr>
        <p:blipFill>
          <a:blip r:embed="rId2">
            <a:extLst/>
          </a:blip>
          <a:stretch>
            <a:fillRect/>
          </a:stretch>
        </p:blipFill>
        <p:spPr>
          <a:xfrm>
            <a:off x="596900" y="6273800"/>
            <a:ext cx="4389300" cy="3238500"/>
          </a:xfrm>
          <a:prstGeom prst="rect">
            <a:avLst/>
          </a:prstGeom>
          <a:effectLst>
            <a:outerShdw blurRad="127000" dist="76200" dir="13260000" rotWithShape="0">
              <a:srgbClr val="000000">
                <a:alpha val="75000"/>
              </a:srgbClr>
            </a:outerShdw>
          </a:effectLst>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200" i="0" dirty="0" smtClean="0">
                <a:latin typeface="Papyrus"/>
                <a:cs typeface="Papyrus"/>
              </a:rPr>
              <a:t>Your child is allowed to bring their cell phone</a:t>
            </a:r>
          </a:p>
          <a:p>
            <a:r>
              <a:rPr lang="en-US" sz="3200" i="0" dirty="0" smtClean="0">
                <a:latin typeface="Papyrus"/>
                <a:cs typeface="Papyrus"/>
              </a:rPr>
              <a:t>They will be responsible for their usage of the International data</a:t>
            </a:r>
          </a:p>
          <a:p>
            <a:r>
              <a:rPr lang="en-US" sz="3200" i="0" dirty="0" smtClean="0">
                <a:latin typeface="Papyrus"/>
                <a:cs typeface="Papyrus"/>
              </a:rPr>
              <a:t>There will be </a:t>
            </a:r>
            <a:r>
              <a:rPr lang="en-US" sz="3200" i="0" dirty="0" err="1" smtClean="0">
                <a:latin typeface="Papyrus"/>
                <a:cs typeface="Papyrus"/>
              </a:rPr>
              <a:t>WiFi</a:t>
            </a:r>
            <a:r>
              <a:rPr lang="en-US" sz="3200" i="0" dirty="0" smtClean="0">
                <a:latin typeface="Papyrus"/>
                <a:cs typeface="Papyrus"/>
              </a:rPr>
              <a:t> on the charter bus but it is very limited and no guarantee that your student will be able to use it throughout the trip. </a:t>
            </a:r>
          </a:p>
          <a:p>
            <a:r>
              <a:rPr lang="en-US" sz="3200" i="0" dirty="0" smtClean="0">
                <a:latin typeface="Papyrus"/>
                <a:cs typeface="Papyrus"/>
              </a:rPr>
              <a:t>All </a:t>
            </a:r>
            <a:r>
              <a:rPr lang="en-US" sz="3200" i="0" dirty="0" err="1" smtClean="0">
                <a:latin typeface="Papyrus"/>
                <a:cs typeface="Papyrus"/>
              </a:rPr>
              <a:t>WiFi</a:t>
            </a:r>
            <a:r>
              <a:rPr lang="en-US" sz="3200" i="0" dirty="0" smtClean="0">
                <a:latin typeface="Papyrus"/>
                <a:cs typeface="Papyrus"/>
              </a:rPr>
              <a:t> will be turned off once we cross into Canada and will be turned back on once we enter the United States.</a:t>
            </a:r>
            <a:endParaRPr lang="en-US" sz="3200" i="0" dirty="0">
              <a:latin typeface="Papyrus"/>
              <a:cs typeface="Papyrus"/>
            </a:endParaRPr>
          </a:p>
        </p:txBody>
      </p:sp>
      <p:sp>
        <p:nvSpPr>
          <p:cNvPr id="4" name="Title 1"/>
          <p:cNvSpPr>
            <a:spLocks noGrp="1"/>
          </p:cNvSpPr>
          <p:nvPr>
            <p:ph type="title"/>
          </p:nvPr>
        </p:nvSpPr>
        <p:spPr/>
        <p:txBody>
          <a:bodyPr/>
          <a:lstStyle/>
          <a:p>
            <a:r>
              <a:rPr lang="en-US" dirty="0" smtClean="0">
                <a:latin typeface="Papyrus"/>
                <a:cs typeface="Papyrus"/>
              </a:rPr>
              <a:t>Please Remember: </a:t>
            </a:r>
            <a:endParaRPr lang="en-US" dirty="0">
              <a:latin typeface="Papyrus"/>
              <a:cs typeface="Papyrus"/>
            </a:endParaRPr>
          </a:p>
        </p:txBody>
      </p:sp>
    </p:spTree>
    <p:extLst>
      <p:ext uri="{BB962C8B-B14F-4D97-AF65-F5344CB8AC3E}">
        <p14:creationId xmlns:p14="http://schemas.microsoft.com/office/powerpoint/2010/main" val="1102156667"/>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pPr lvl="0">
              <a:defRPr sz="1800"/>
            </a:pPr>
            <a:r>
              <a:rPr sz="6400">
                <a:latin typeface="Papyrus"/>
                <a:ea typeface="Papyrus"/>
                <a:cs typeface="Papyrus"/>
                <a:sym typeface="Papyrus"/>
              </a:rPr>
              <a:t> What </a:t>
            </a:r>
            <a:r>
              <a:rPr sz="6400" u="sng">
                <a:latin typeface="Papyrus"/>
                <a:ea typeface="Papyrus"/>
                <a:cs typeface="Papyrus"/>
                <a:sym typeface="Papyrus"/>
              </a:rPr>
              <a:t>NOT</a:t>
            </a:r>
            <a:r>
              <a:rPr sz="6400">
                <a:latin typeface="Papyrus"/>
                <a:ea typeface="Papyrus"/>
                <a:cs typeface="Papyrus"/>
                <a:sym typeface="Papyrus"/>
              </a:rPr>
              <a:t> to pack:</a:t>
            </a:r>
          </a:p>
        </p:txBody>
      </p:sp>
      <p:sp>
        <p:nvSpPr>
          <p:cNvPr id="130" name="Shape 130"/>
          <p:cNvSpPr>
            <a:spLocks noGrp="1"/>
          </p:cNvSpPr>
          <p:nvPr>
            <p:ph type="body" idx="1"/>
          </p:nvPr>
        </p:nvSpPr>
        <p:spPr>
          <a:xfrm>
            <a:off x="266700" y="2362200"/>
            <a:ext cx="12153900" cy="7645400"/>
          </a:xfrm>
          <a:prstGeom prst="rect">
            <a:avLst/>
          </a:prstGeom>
          <a:ln w="9525">
            <a:bevel/>
          </a:ln>
        </p:spPr>
        <p:txBody>
          <a:bodyPr lIns="0" tIns="0" rIns="0" bIns="0"/>
          <a:lstStyle/>
          <a:p>
            <a:pPr marL="508000" lvl="0">
              <a:lnSpc>
                <a:spcPct val="130000"/>
              </a:lnSpc>
              <a:buBlip>
                <a:blip r:embed="rId2"/>
              </a:buBlip>
              <a:defRPr sz="1800" i="0"/>
            </a:pPr>
            <a:r>
              <a:rPr sz="2800" dirty="0" smtClean="0">
                <a:latin typeface="Papyrus"/>
                <a:ea typeface="Papyrus Condensed"/>
                <a:cs typeface="Papyrus"/>
                <a:sym typeface="Papyrus Condensed"/>
              </a:rPr>
              <a:t>Electronic </a:t>
            </a:r>
            <a:r>
              <a:rPr sz="2800" dirty="0">
                <a:latin typeface="Papyrus"/>
                <a:ea typeface="Papyrus Condensed"/>
                <a:cs typeface="Papyrus"/>
                <a:sym typeface="Papyrus Condensed"/>
              </a:rPr>
              <a:t>games or other devices including I-Pods, Nintendo DS, etc.</a:t>
            </a:r>
          </a:p>
          <a:p>
            <a:pPr marL="508000" lvl="0">
              <a:lnSpc>
                <a:spcPct val="130000"/>
              </a:lnSpc>
              <a:buBlip>
                <a:blip r:embed="rId2"/>
              </a:buBlip>
              <a:defRPr sz="1800" i="0"/>
            </a:pPr>
            <a:r>
              <a:rPr sz="2800" dirty="0">
                <a:latin typeface="Papyrus"/>
                <a:ea typeface="Papyrus Condensed"/>
                <a:cs typeface="Papyrus"/>
                <a:sym typeface="Papyrus Condensed"/>
              </a:rPr>
              <a:t>Glass bottles, or those with tab openings.  Screw-top containers only</a:t>
            </a:r>
          </a:p>
          <a:p>
            <a:pPr marL="508000" lvl="0">
              <a:lnSpc>
                <a:spcPct val="130000"/>
              </a:lnSpc>
              <a:buBlip>
                <a:blip r:embed="rId2"/>
              </a:buBlip>
              <a:defRPr sz="1800" i="0"/>
            </a:pPr>
            <a:r>
              <a:rPr sz="2800" dirty="0">
                <a:latin typeface="Papyrus"/>
                <a:ea typeface="Papyrus Condensed"/>
                <a:cs typeface="Papyrus"/>
                <a:sym typeface="Papyrus Condensed"/>
              </a:rPr>
              <a:t>Short shorts, sleeveless tops, mini skirts, sweat pants, pajama style pants</a:t>
            </a:r>
          </a:p>
          <a:p>
            <a:pPr marL="508000" lvl="0">
              <a:lnSpc>
                <a:spcPct val="130000"/>
              </a:lnSpc>
              <a:buBlip>
                <a:blip r:embed="rId2"/>
              </a:buBlip>
              <a:defRPr sz="1800" i="0"/>
            </a:pPr>
            <a:r>
              <a:rPr sz="2800" dirty="0">
                <a:latin typeface="Papyrus"/>
                <a:ea typeface="Papyrus Condensed"/>
                <a:cs typeface="Papyrus"/>
                <a:sym typeface="Papyrus Condensed"/>
              </a:rPr>
              <a:t>Super-sized luggage, it’s really just one night!</a:t>
            </a:r>
          </a:p>
          <a:p>
            <a:pPr marL="508000" lvl="0">
              <a:lnSpc>
                <a:spcPct val="130000"/>
              </a:lnSpc>
              <a:buBlip>
                <a:blip r:embed="rId2"/>
              </a:buBlip>
              <a:defRPr sz="1800" i="0"/>
            </a:pPr>
            <a:r>
              <a:rPr sz="2800" dirty="0">
                <a:latin typeface="Papyrus"/>
                <a:ea typeface="Papyrus Condensed"/>
                <a:cs typeface="Papyrus"/>
                <a:sym typeface="Papyrus Condensed"/>
              </a:rPr>
              <a:t>Perfume / cologne</a:t>
            </a:r>
          </a:p>
          <a:p>
            <a:pPr marL="0" lvl="0" indent="0" algn="ctr">
              <a:lnSpc>
                <a:spcPct val="130000"/>
              </a:lnSpc>
              <a:spcBef>
                <a:spcPts val="300"/>
              </a:spcBef>
              <a:buSzTx/>
              <a:buNone/>
              <a:defRPr sz="1800" i="0"/>
            </a:pPr>
            <a:r>
              <a:rPr sz="2800" u="sng" dirty="0">
                <a:latin typeface="Papyrus"/>
                <a:ea typeface="Papyrus Condensed"/>
                <a:cs typeface="Papyrus"/>
                <a:sym typeface="Papyrus Condensed"/>
              </a:rPr>
              <a:t>PLEASE HELP ENSURE THAT YOUR CHILD DOES NOT BRING THE ABOVE ITEMS!</a:t>
            </a:r>
            <a:r>
              <a:rPr sz="2800" dirty="0">
                <a:latin typeface="Papyrus"/>
                <a:ea typeface="Papyrus Condensed"/>
                <a:cs typeface="Papyrus"/>
                <a:sym typeface="Papyrus Condensed"/>
              </a:rPr>
              <a:t> </a:t>
            </a:r>
          </a:p>
          <a:p>
            <a:pPr marL="0" lvl="0" indent="0" algn="ctr">
              <a:lnSpc>
                <a:spcPct val="130000"/>
              </a:lnSpc>
              <a:spcBef>
                <a:spcPts val="300"/>
              </a:spcBef>
              <a:buSzTx/>
              <a:buNone/>
              <a:defRPr sz="1800" i="0"/>
            </a:pPr>
            <a:r>
              <a:rPr sz="2400" dirty="0">
                <a:latin typeface="Papyrus"/>
                <a:ea typeface="Papyrus Condensed"/>
                <a:cs typeface="Papyrus"/>
                <a:sym typeface="Papyrus Condensed"/>
              </a:rPr>
              <a:t>Some students have a hard time believing they can survive 2 days without them, but they will have a wonderful time interacting with their peers and taking in the sites without these distractions! </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lvl1pPr>
              <a:defRPr>
                <a:latin typeface="Papyrus"/>
                <a:ea typeface="Papyrus"/>
                <a:cs typeface="Papyrus"/>
                <a:sym typeface="Papyrus"/>
              </a:defRPr>
            </a:lvl1pPr>
          </a:lstStyle>
          <a:p>
            <a:pPr lvl="0">
              <a:defRPr sz="1800"/>
            </a:pPr>
            <a:r>
              <a:rPr sz="6400"/>
              <a:t>Health Forms &amp; Medications</a:t>
            </a:r>
          </a:p>
        </p:txBody>
      </p:sp>
      <p:sp>
        <p:nvSpPr>
          <p:cNvPr id="133" name="Shape 133"/>
          <p:cNvSpPr>
            <a:spLocks noGrp="1"/>
          </p:cNvSpPr>
          <p:nvPr>
            <p:ph type="body" idx="1"/>
          </p:nvPr>
        </p:nvSpPr>
        <p:spPr>
          <a:xfrm>
            <a:off x="457200" y="2489199"/>
            <a:ext cx="11366500" cy="6932645"/>
          </a:xfrm>
          <a:prstGeom prst="rect">
            <a:avLst/>
          </a:prstGeom>
        </p:spPr>
        <p:txBody>
          <a:bodyPr/>
          <a:lstStyle/>
          <a:p>
            <a:pPr lvl="0">
              <a:buBlip>
                <a:blip r:embed="rId2"/>
              </a:buBlip>
              <a:defRPr sz="1800" i="0"/>
            </a:pPr>
            <a:r>
              <a:rPr sz="2800" dirty="0">
                <a:latin typeface="Papyrus"/>
                <a:ea typeface="Papyrus"/>
                <a:cs typeface="Papyrus"/>
                <a:sym typeface="Papyrus"/>
              </a:rPr>
              <a:t>Epi-pens and inhalers must be carried by the individual student</a:t>
            </a:r>
          </a:p>
          <a:p>
            <a:pPr lvl="0">
              <a:buBlip>
                <a:blip r:embed="rId2"/>
              </a:buBlip>
              <a:defRPr sz="1800" i="0"/>
            </a:pPr>
            <a:r>
              <a:rPr sz="2800" dirty="0">
                <a:latin typeface="Papyrus"/>
                <a:ea typeface="Papyrus"/>
                <a:cs typeface="Papyrus"/>
                <a:sym typeface="Papyrus"/>
              </a:rPr>
              <a:t>All other medications must be carried by the trip nurse &amp; will be dispensed as needed.  An additional medication dispensing form is required for all “regular” meds</a:t>
            </a:r>
          </a:p>
          <a:p>
            <a:pPr lvl="0">
              <a:buBlip>
                <a:blip r:embed="rId2"/>
              </a:buBlip>
              <a:defRPr sz="1800" i="0"/>
            </a:pPr>
            <a:r>
              <a:rPr sz="2800" dirty="0">
                <a:latin typeface="Papyrus"/>
                <a:ea typeface="Papyrus"/>
                <a:cs typeface="Papyrus"/>
                <a:sym typeface="Papyrus"/>
              </a:rPr>
              <a:t>Dramamine, or any other motion-sickness medication should be taken PRIOR to your arrival at Saline Middle School with an additional supply for the return trip.</a:t>
            </a:r>
          </a:p>
          <a:p>
            <a:pPr lvl="0">
              <a:buBlip>
                <a:blip r:embed="rId2"/>
              </a:buBlip>
              <a:defRPr sz="1800" i="0"/>
            </a:pPr>
            <a:r>
              <a:rPr sz="2800" dirty="0">
                <a:latin typeface="Papyrus"/>
                <a:ea typeface="Papyrus"/>
                <a:cs typeface="Papyrus"/>
                <a:sym typeface="Papyrus"/>
              </a:rPr>
              <a:t>We will carry a supply of over-the-counter medications including motion-sickness medication, pain reliever, and general first aid products.  These medications will NOT be given to your child unless the health form indicates permission to do so if necessary</a:t>
            </a:r>
          </a:p>
          <a:p>
            <a:pPr lvl="0">
              <a:buBlip>
                <a:blip r:embed="rId2"/>
              </a:buBlip>
              <a:defRPr sz="1800" i="0"/>
            </a:pPr>
            <a:r>
              <a:rPr sz="2800" dirty="0">
                <a:latin typeface="Papyrus"/>
                <a:ea typeface="Papyrus"/>
                <a:cs typeface="Papyrus"/>
                <a:sym typeface="Papyrus"/>
              </a:rPr>
              <a:t>ALL prescription medications must be in the ORIGINAL container from the pharmacy with directions clearly labeled.  The trip nurse will dispense these medications</a:t>
            </a:r>
          </a:p>
        </p:txBody>
      </p:sp>
      <p:pic>
        <p:nvPicPr>
          <p:cNvPr id="134" name="firstaidkit.gif"/>
          <p:cNvPicPr/>
          <p:nvPr/>
        </p:nvPicPr>
        <p:blipFill>
          <a:blip r:embed="rId3">
            <a:extLst/>
          </a:blip>
          <a:stretch>
            <a:fillRect/>
          </a:stretch>
        </p:blipFill>
        <p:spPr>
          <a:xfrm>
            <a:off x="127008" y="579440"/>
            <a:ext cx="1064568" cy="1162193"/>
          </a:xfrm>
          <a:prstGeom prst="rect">
            <a:avLst/>
          </a:prstGeom>
          <a:ln w="12700">
            <a:miter lim="400000"/>
          </a:ln>
        </p:spPr>
      </p:pic>
      <p:pic>
        <p:nvPicPr>
          <p:cNvPr id="135" name="Meds.jpg"/>
          <p:cNvPicPr/>
          <p:nvPr/>
        </p:nvPicPr>
        <p:blipFill>
          <a:blip r:embed="rId4">
            <a:extLst/>
          </a:blip>
          <a:stretch>
            <a:fillRect/>
          </a:stretch>
        </p:blipFill>
        <p:spPr>
          <a:xfrm>
            <a:off x="11556467" y="4898344"/>
            <a:ext cx="1133624" cy="1199602"/>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a:defRPr>
                <a:latin typeface="Papyrus"/>
                <a:ea typeface="Papyrus"/>
                <a:cs typeface="Papyrus"/>
                <a:sym typeface="Papyrus"/>
              </a:defRPr>
            </a:lvl1pPr>
          </a:lstStyle>
          <a:p>
            <a:pPr lvl="0">
              <a:defRPr sz="1800"/>
            </a:pPr>
            <a:r>
              <a:rPr sz="6400"/>
              <a:t>Coming home...</a:t>
            </a:r>
          </a:p>
        </p:txBody>
      </p:sp>
      <p:sp>
        <p:nvSpPr>
          <p:cNvPr id="138" name="Shape 138"/>
          <p:cNvSpPr>
            <a:spLocks noGrp="1"/>
          </p:cNvSpPr>
          <p:nvPr>
            <p:ph type="body" idx="1"/>
          </p:nvPr>
        </p:nvSpPr>
        <p:spPr>
          <a:xfrm>
            <a:off x="292100" y="2047417"/>
            <a:ext cx="11010900" cy="7029802"/>
          </a:xfrm>
          <a:prstGeom prst="rect">
            <a:avLst/>
          </a:prstGeom>
        </p:spPr>
        <p:txBody>
          <a:bodyPr/>
          <a:lstStyle/>
          <a:p>
            <a:pPr marL="0" lvl="0">
              <a:lnSpc>
                <a:spcPct val="150000"/>
              </a:lnSpc>
              <a:spcBef>
                <a:spcPts val="0"/>
              </a:spcBef>
              <a:buBlip>
                <a:blip r:embed="rId2"/>
              </a:buBlip>
              <a:defRPr sz="1800" i="0"/>
            </a:pPr>
            <a:r>
              <a:rPr sz="3200" dirty="0">
                <a:latin typeface="Papyrus"/>
                <a:ea typeface="Papyrus"/>
                <a:cs typeface="Papyrus"/>
                <a:sym typeface="Papyrus"/>
              </a:rPr>
              <a:t>We anticipate an arrival time of midnight on Friday.</a:t>
            </a:r>
          </a:p>
          <a:p>
            <a:pPr marL="0" lvl="0">
              <a:lnSpc>
                <a:spcPct val="150000"/>
              </a:lnSpc>
              <a:spcBef>
                <a:spcPts val="0"/>
              </a:spcBef>
              <a:buBlip>
                <a:blip r:embed="rId2"/>
              </a:buBlip>
              <a:defRPr sz="1800" i="0"/>
            </a:pPr>
            <a:r>
              <a:rPr sz="3200" dirty="0">
                <a:latin typeface="Papyrus"/>
                <a:ea typeface="Papyrus"/>
                <a:cs typeface="Papyrus"/>
                <a:sym typeface="Papyrus"/>
              </a:rPr>
              <a:t>Once we cross the border in Detroit, we will </a:t>
            </a:r>
            <a:r>
              <a:rPr lang="en-US" sz="3200" dirty="0" smtClean="0">
                <a:latin typeface="Papyrus"/>
                <a:ea typeface="Papyrus"/>
                <a:cs typeface="Papyrus"/>
                <a:sym typeface="Papyrus"/>
              </a:rPr>
              <a:t>send out a robo-call and email to parents</a:t>
            </a:r>
            <a:r>
              <a:rPr sz="3200" dirty="0" smtClean="0">
                <a:latin typeface="Papyrus"/>
                <a:ea typeface="Papyrus"/>
                <a:cs typeface="Papyrus"/>
                <a:sym typeface="Papyrus"/>
              </a:rPr>
              <a:t>.</a:t>
            </a:r>
            <a:r>
              <a:rPr lang="en-US" sz="3200" dirty="0" smtClean="0">
                <a:latin typeface="Papyrus"/>
                <a:ea typeface="Papyrus"/>
                <a:cs typeface="Papyrus"/>
                <a:sym typeface="Papyrus"/>
              </a:rPr>
              <a:t> Your students may also call you when we are 30 minutes away from SMS.</a:t>
            </a:r>
            <a:r>
              <a:rPr sz="3200" dirty="0" smtClean="0">
                <a:latin typeface="Papyrus"/>
                <a:ea typeface="Papyrus"/>
                <a:cs typeface="Papyrus"/>
                <a:sym typeface="Papyrus"/>
              </a:rPr>
              <a:t>  </a:t>
            </a:r>
            <a:endParaRPr sz="3200" dirty="0">
              <a:latin typeface="Papyrus"/>
              <a:ea typeface="Papyrus"/>
              <a:cs typeface="Papyrus"/>
              <a:sym typeface="Papyrus"/>
            </a:endParaRPr>
          </a:p>
          <a:p>
            <a:pPr marL="0" lvl="0">
              <a:lnSpc>
                <a:spcPct val="150000"/>
              </a:lnSpc>
              <a:spcBef>
                <a:spcPts val="0"/>
              </a:spcBef>
              <a:buBlip>
                <a:blip r:embed="rId2"/>
              </a:buBlip>
              <a:defRPr sz="1800" i="0"/>
            </a:pPr>
            <a:r>
              <a:rPr sz="3200" dirty="0">
                <a:latin typeface="Papyrus"/>
                <a:ea typeface="Papyrus"/>
                <a:cs typeface="Papyrus"/>
                <a:sym typeface="Papyrus"/>
              </a:rPr>
              <a:t>Birth certificates &amp; passports will be returned to your child as we pull into Saline.</a:t>
            </a:r>
          </a:p>
          <a:p>
            <a:pPr marL="0" lvl="0">
              <a:lnSpc>
                <a:spcPct val="150000"/>
              </a:lnSpc>
              <a:spcBef>
                <a:spcPts val="0"/>
              </a:spcBef>
              <a:buBlip>
                <a:blip r:embed="rId2"/>
              </a:buBlip>
              <a:defRPr sz="1800" i="0"/>
            </a:pPr>
            <a:r>
              <a:rPr sz="3200" dirty="0">
                <a:latin typeface="Papyrus"/>
                <a:ea typeface="Papyrus"/>
                <a:cs typeface="Papyrus"/>
                <a:sym typeface="Papyrus"/>
              </a:rPr>
              <a:t>Please don’t fall asleep and forget to pick </a:t>
            </a:r>
          </a:p>
          <a:p>
            <a:pPr marL="0" lvl="0" indent="0">
              <a:lnSpc>
                <a:spcPct val="150000"/>
              </a:lnSpc>
              <a:spcBef>
                <a:spcPts val="0"/>
              </a:spcBef>
              <a:buSzTx/>
              <a:buNone/>
              <a:defRPr sz="1800" i="0"/>
            </a:pPr>
            <a:r>
              <a:rPr sz="3200" dirty="0">
                <a:latin typeface="Papyrus"/>
                <a:ea typeface="Papyrus"/>
                <a:cs typeface="Papyrus"/>
                <a:sym typeface="Papyrus"/>
              </a:rPr>
              <a:t>up your child.  Yes, it really has happened! </a:t>
            </a:r>
          </a:p>
        </p:txBody>
      </p:sp>
      <p:pic>
        <p:nvPicPr>
          <p:cNvPr id="139" name="surprised.gif"/>
          <p:cNvPicPr/>
          <p:nvPr/>
        </p:nvPicPr>
        <p:blipFill>
          <a:blip r:embed="rId3">
            <a:extLst/>
          </a:blip>
          <a:stretch>
            <a:fillRect/>
          </a:stretch>
        </p:blipFill>
        <p:spPr>
          <a:xfrm>
            <a:off x="10063153" y="7353300"/>
            <a:ext cx="1493848" cy="2108201"/>
          </a:xfrm>
          <a:prstGeom prst="rect">
            <a:avLst/>
          </a:prstGeom>
          <a:ln w="12700">
            <a:miter lim="400000"/>
          </a:ln>
        </p:spPr>
      </p:pic>
      <p:pic>
        <p:nvPicPr>
          <p:cNvPr id="140" name="oops.jpg"/>
          <p:cNvPicPr/>
          <p:nvPr/>
        </p:nvPicPr>
        <p:blipFill>
          <a:blip r:embed="rId4">
            <a:extLst/>
          </a:blip>
          <a:stretch>
            <a:fillRect/>
          </a:stretch>
        </p:blipFill>
        <p:spPr>
          <a:xfrm>
            <a:off x="10960100" y="5803391"/>
            <a:ext cx="1828800" cy="1511809"/>
          </a:xfrm>
          <a:prstGeom prst="rect">
            <a:avLst/>
          </a:prstGeom>
          <a:ln w="12700">
            <a:miter lim="400000"/>
          </a:ln>
        </p:spPr>
      </p:pic>
      <p:pic>
        <p:nvPicPr>
          <p:cNvPr id="141" name="charter-bus-rentals-tucson-az.jpg"/>
          <p:cNvPicPr/>
          <p:nvPr/>
        </p:nvPicPr>
        <p:blipFill>
          <a:blip r:embed="rId5">
            <a:extLst/>
          </a:blip>
          <a:stretch>
            <a:fillRect/>
          </a:stretch>
        </p:blipFill>
        <p:spPr>
          <a:xfrm>
            <a:off x="9897092" y="266752"/>
            <a:ext cx="2672267" cy="1777896"/>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lvl1pPr>
              <a:defRPr>
                <a:latin typeface="Papyrus"/>
                <a:ea typeface="Papyrus"/>
                <a:cs typeface="Papyrus"/>
                <a:sym typeface="Papyrus"/>
              </a:defRPr>
            </a:lvl1pPr>
          </a:lstStyle>
          <a:p>
            <a:pPr lvl="0">
              <a:defRPr sz="1800"/>
            </a:pPr>
            <a:r>
              <a:rPr sz="6400"/>
              <a:t>and finally...</a:t>
            </a:r>
          </a:p>
        </p:txBody>
      </p:sp>
      <p:sp>
        <p:nvSpPr>
          <p:cNvPr id="144" name="Shape 144"/>
          <p:cNvSpPr>
            <a:spLocks noGrp="1"/>
          </p:cNvSpPr>
          <p:nvPr>
            <p:ph type="body" idx="1"/>
          </p:nvPr>
        </p:nvSpPr>
        <p:spPr>
          <a:xfrm>
            <a:off x="596900" y="2514600"/>
            <a:ext cx="11010900" cy="7086600"/>
          </a:xfrm>
          <a:prstGeom prst="rect">
            <a:avLst/>
          </a:prstGeom>
          <a:ln w="9525">
            <a:bevel/>
          </a:ln>
        </p:spPr>
        <p:txBody>
          <a:bodyPr lIns="0" tIns="0" rIns="0" bIns="0"/>
          <a:lstStyle/>
          <a:p>
            <a:pPr marL="508000" lvl="0">
              <a:buBlip>
                <a:blip r:embed="rId2"/>
              </a:buBlip>
              <a:defRPr sz="1800" i="0"/>
            </a:pPr>
            <a:r>
              <a:rPr sz="3200" dirty="0">
                <a:latin typeface="Papyrus"/>
                <a:ea typeface="Papyrus"/>
                <a:cs typeface="Papyrus"/>
                <a:sym typeface="Papyrus"/>
              </a:rPr>
              <a:t>All birth certificates (or passports) and health forms are due ASAP.</a:t>
            </a:r>
          </a:p>
          <a:p>
            <a:pPr marL="508000" lvl="0">
              <a:buBlip>
                <a:blip r:embed="rId2"/>
              </a:buBlip>
              <a:defRPr sz="1800" i="0"/>
            </a:pPr>
            <a:r>
              <a:rPr sz="3200" dirty="0">
                <a:latin typeface="Papyrus"/>
                <a:ea typeface="Papyrus"/>
                <a:cs typeface="Papyrus"/>
                <a:sym typeface="Papyrus"/>
              </a:rPr>
              <a:t>Thank you for allowing your child to experience the Toronto trip.  It promises to be a highlight of their educational experience at Saline Area Schools!  We have high expectations for all participants and continue to be amazed at the level of maturity and professionalism that our students portray every year.  We know that by continuing this level of excellence, our students will continue to represent our school and community with pride and integrity.</a:t>
            </a:r>
          </a:p>
        </p:txBody>
      </p:sp>
      <p:pic>
        <p:nvPicPr>
          <p:cNvPr id="145" name="mapleleaf.gif"/>
          <p:cNvPicPr/>
          <p:nvPr/>
        </p:nvPicPr>
        <p:blipFill>
          <a:blip r:embed="rId3">
            <a:extLst/>
          </a:blip>
          <a:stretch>
            <a:fillRect/>
          </a:stretch>
        </p:blipFill>
        <p:spPr>
          <a:xfrm>
            <a:off x="419100" y="177800"/>
            <a:ext cx="1473514" cy="1612900"/>
          </a:xfrm>
          <a:prstGeom prst="rect">
            <a:avLst/>
          </a:prstGeom>
          <a:ln w="12700">
            <a:miter lim="400000"/>
          </a:ln>
        </p:spPr>
      </p:pic>
      <p:pic>
        <p:nvPicPr>
          <p:cNvPr id="146" name="mapleleaf.gif"/>
          <p:cNvPicPr/>
          <p:nvPr/>
        </p:nvPicPr>
        <p:blipFill>
          <a:blip r:embed="rId3">
            <a:extLst/>
          </a:blip>
          <a:stretch>
            <a:fillRect/>
          </a:stretch>
        </p:blipFill>
        <p:spPr>
          <a:xfrm>
            <a:off x="10883900" y="177800"/>
            <a:ext cx="1473514" cy="1612900"/>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990600" y="127000"/>
            <a:ext cx="11010900" cy="2044700"/>
          </a:xfrm>
          <a:prstGeom prst="rect">
            <a:avLst/>
          </a:prstGeom>
        </p:spPr>
        <p:txBody>
          <a:bodyPr/>
          <a:lstStyle/>
          <a:p>
            <a:pPr lvl="0">
              <a:lnSpc>
                <a:spcPct val="60000"/>
              </a:lnSpc>
              <a:defRPr sz="1800"/>
            </a:pPr>
            <a:r>
              <a:rPr sz="6400" dirty="0">
                <a:latin typeface="Papyrus"/>
                <a:ea typeface="Papyrus"/>
                <a:cs typeface="Papyrus"/>
                <a:sym typeface="Papyrus"/>
              </a:rPr>
              <a:t>History of our trip</a:t>
            </a:r>
            <a:r>
              <a:rPr sz="6400" dirty="0" smtClean="0">
                <a:latin typeface="Papyrus"/>
                <a:ea typeface="Papyrus"/>
                <a:cs typeface="Papyrus"/>
                <a:sym typeface="Papyrus"/>
              </a:rPr>
              <a:t>:</a:t>
            </a:r>
            <a:endParaRPr sz="6400" dirty="0">
              <a:latin typeface="Papyrus"/>
              <a:ea typeface="Papyrus"/>
              <a:cs typeface="Papyrus"/>
              <a:sym typeface="Papyrus"/>
            </a:endParaRPr>
          </a:p>
        </p:txBody>
      </p:sp>
      <p:sp>
        <p:nvSpPr>
          <p:cNvPr id="46" name="Shape 46"/>
          <p:cNvSpPr>
            <a:spLocks noGrp="1"/>
          </p:cNvSpPr>
          <p:nvPr>
            <p:ph type="body" idx="1"/>
          </p:nvPr>
        </p:nvSpPr>
        <p:spPr>
          <a:xfrm>
            <a:off x="456796" y="1918020"/>
            <a:ext cx="11802515" cy="7099300"/>
          </a:xfrm>
          <a:prstGeom prst="rect">
            <a:avLst/>
          </a:prstGeom>
        </p:spPr>
        <p:txBody>
          <a:bodyPr/>
          <a:lstStyle/>
          <a:p>
            <a:pPr lvl="0">
              <a:buBlip>
                <a:blip r:embed="rId2"/>
              </a:buBlip>
              <a:defRPr sz="1800" i="0"/>
            </a:pPr>
            <a:endParaRPr lang="en-US" sz="2800" dirty="0" smtClean="0">
              <a:latin typeface="Papyrus"/>
              <a:ea typeface="Papyrus"/>
              <a:cs typeface="Papyrus"/>
              <a:sym typeface="Papyrus"/>
            </a:endParaRPr>
          </a:p>
          <a:p>
            <a:pPr lvl="0">
              <a:defRPr sz="1800" i="0"/>
            </a:pPr>
            <a:r>
              <a:rPr lang="en-US" sz="2800" dirty="0">
                <a:latin typeface="Papyrus"/>
                <a:ea typeface="Papyrus"/>
                <a:cs typeface="Papyrus"/>
                <a:sym typeface="Papyrus"/>
              </a:rPr>
              <a:t>The Toronto trip has been a part of Saline’s 6th grade curriculum since 1982!</a:t>
            </a:r>
          </a:p>
          <a:p>
            <a:pPr lvl="0">
              <a:buBlip>
                <a:blip r:embed="rId2"/>
              </a:buBlip>
              <a:defRPr sz="1800" i="0"/>
            </a:pPr>
            <a:r>
              <a:rPr sz="2800" dirty="0" smtClean="0">
                <a:latin typeface="Papyrus"/>
                <a:ea typeface="Papyrus"/>
                <a:cs typeface="Papyrus"/>
                <a:sym typeface="Papyrus"/>
              </a:rPr>
              <a:t>We </a:t>
            </a:r>
            <a:r>
              <a:rPr sz="2800" dirty="0">
                <a:latin typeface="Papyrus"/>
                <a:ea typeface="Papyrus"/>
                <a:cs typeface="Papyrus"/>
                <a:sym typeface="Papyrus"/>
              </a:rPr>
              <a:t>have run this itinerary several times,  tweaked it, and made improvements to help students get a true feel for Canadian customs &amp; culture.  Our itinerary includes a little something for everyone; Government (Parliament), Romantics (the castle), History (Fort York &amp; ROM), and even Dare Devils (the CN Tower’s glass floor).</a:t>
            </a:r>
          </a:p>
          <a:p>
            <a:pPr lvl="0">
              <a:buBlip>
                <a:blip r:embed="rId2"/>
              </a:buBlip>
              <a:defRPr sz="1800" i="0"/>
            </a:pPr>
            <a:r>
              <a:rPr sz="2800" dirty="0">
                <a:latin typeface="Papyrus"/>
                <a:ea typeface="Papyrus"/>
                <a:cs typeface="Papyrus"/>
                <a:sym typeface="Papyrus"/>
              </a:rPr>
              <a:t>Every year we are proud of our students for their outstanding behaviors.  They are well versed before the trip on the itinerary &amp; our expectations.  We hold our students to very high expectations and consider this a “business trip” for school.  As a result,  we are often proudly accept compliments from employees of the various venues, our travel agent, bus drivers, and other tourists. </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lvl1pPr>
              <a:defRPr>
                <a:latin typeface="Papyrus"/>
                <a:ea typeface="Papyrus"/>
                <a:cs typeface="Papyrus"/>
                <a:sym typeface="Papyrus"/>
              </a:defRPr>
            </a:lvl1pPr>
          </a:lstStyle>
          <a:p>
            <a:pPr lvl="0">
              <a:defRPr sz="1800"/>
            </a:pPr>
            <a:r>
              <a:rPr sz="6400"/>
              <a:t>Rules &amp; Regulations</a:t>
            </a:r>
          </a:p>
        </p:txBody>
      </p:sp>
      <p:sp>
        <p:nvSpPr>
          <p:cNvPr id="49" name="Shape 49"/>
          <p:cNvSpPr>
            <a:spLocks noGrp="1"/>
          </p:cNvSpPr>
          <p:nvPr>
            <p:ph type="body" idx="1"/>
          </p:nvPr>
        </p:nvSpPr>
        <p:spPr>
          <a:xfrm>
            <a:off x="673100" y="2133600"/>
            <a:ext cx="11010900" cy="7366000"/>
          </a:xfrm>
          <a:prstGeom prst="rect">
            <a:avLst/>
          </a:prstGeom>
        </p:spPr>
        <p:txBody>
          <a:bodyPr lIns="0" tIns="0" rIns="0" bIns="0">
            <a:normAutofit/>
          </a:bodyPr>
          <a:lstStyle/>
          <a:p>
            <a:pPr marL="0" lvl="0" indent="0" algn="ctr">
              <a:spcBef>
                <a:spcPts val="0"/>
              </a:spcBef>
              <a:buSzTx/>
              <a:buNone/>
              <a:defRPr sz="1800" i="0"/>
            </a:pPr>
            <a:r>
              <a:rPr sz="4000" b="1" dirty="0">
                <a:latin typeface="Papyrus"/>
                <a:ea typeface="Papyrus"/>
                <a:cs typeface="Papyrus"/>
                <a:sym typeface="Papyrus"/>
              </a:rPr>
              <a:t>Safety</a:t>
            </a:r>
            <a:r>
              <a:rPr sz="3200" dirty="0">
                <a:latin typeface="Papyrus"/>
                <a:ea typeface="Papyrus"/>
                <a:cs typeface="Papyrus"/>
                <a:sym typeface="Papyrus"/>
              </a:rPr>
              <a:t> - </a:t>
            </a:r>
          </a:p>
          <a:p>
            <a:pPr marL="0" lvl="0" indent="0" algn="ctr">
              <a:spcBef>
                <a:spcPts val="0"/>
              </a:spcBef>
              <a:buSzTx/>
              <a:buNone/>
              <a:defRPr sz="1800" i="0"/>
            </a:pPr>
            <a:r>
              <a:rPr sz="3200" dirty="0">
                <a:latin typeface="Papyrus"/>
                <a:ea typeface="Papyrus"/>
                <a:cs typeface="Papyrus"/>
                <a:sym typeface="Papyrus"/>
              </a:rPr>
              <a:t>The safety of our students is primary!  It is mandatory for our students to stay within hearing distance and sight of their chaperone at </a:t>
            </a:r>
            <a:r>
              <a:rPr sz="3200" dirty="0" smtClean="0">
                <a:latin typeface="Papyrus"/>
                <a:ea typeface="Papyrus"/>
                <a:cs typeface="Papyrus"/>
                <a:sym typeface="Papyrus"/>
              </a:rPr>
              <a:t>all </a:t>
            </a:r>
            <a:r>
              <a:rPr sz="3200" dirty="0">
                <a:latin typeface="Papyrus"/>
                <a:ea typeface="Papyrus"/>
                <a:cs typeface="Papyrus"/>
                <a:sym typeface="Papyrus"/>
              </a:rPr>
              <a:t>times!  Students are required to use the “buddy system” for restroom breaks.  Chaperones always accompany students on  elevators and in stairwells.  In summary, a student is NEVER left without immediate adult supervision.</a:t>
            </a:r>
          </a:p>
          <a:p>
            <a:pPr marL="0" lvl="0" indent="0" algn="ctr">
              <a:spcBef>
                <a:spcPts val="0"/>
              </a:spcBef>
              <a:buSzTx/>
              <a:buNone/>
              <a:defRPr sz="1800" i="0"/>
            </a:pPr>
            <a:endParaRPr sz="3200" dirty="0">
              <a:latin typeface="Papyrus"/>
              <a:ea typeface="Papyrus"/>
              <a:cs typeface="Papyrus"/>
              <a:sym typeface="Papyrus"/>
            </a:endParaRPr>
          </a:p>
          <a:p>
            <a:pPr marL="0" lvl="0" indent="0" algn="ctr">
              <a:spcBef>
                <a:spcPts val="0"/>
              </a:spcBef>
              <a:buSzTx/>
              <a:buNone/>
              <a:defRPr sz="1800" i="0"/>
            </a:pPr>
            <a:r>
              <a:rPr sz="4000" b="1" dirty="0">
                <a:latin typeface="Papyrus"/>
                <a:ea typeface="Papyrus"/>
                <a:cs typeface="Papyrus"/>
                <a:sym typeface="Papyrus"/>
              </a:rPr>
              <a:t>Crossing the border - </a:t>
            </a:r>
          </a:p>
          <a:p>
            <a:pPr marL="0" lvl="0" indent="0" algn="ctr">
              <a:spcBef>
                <a:spcPts val="0"/>
              </a:spcBef>
              <a:buSzTx/>
              <a:buNone/>
              <a:defRPr sz="1800" i="0"/>
            </a:pPr>
            <a:r>
              <a:rPr sz="3200" dirty="0">
                <a:latin typeface="Papyrus"/>
                <a:ea typeface="Papyrus"/>
                <a:cs typeface="Papyrus"/>
                <a:sym typeface="Papyrus"/>
              </a:rPr>
              <a:t>Crossing the international border is serious business!  Students will be cooperative with customs officials and speak only when spoken to.</a:t>
            </a:r>
          </a:p>
          <a:p>
            <a:pPr marL="0" lvl="0" indent="0" algn="ctr">
              <a:spcBef>
                <a:spcPts val="0"/>
              </a:spcBef>
              <a:buSzTx/>
              <a:buNone/>
              <a:defRPr sz="1800" i="0"/>
            </a:pPr>
            <a:endParaRPr sz="3200" dirty="0">
              <a:latin typeface="Papyrus"/>
              <a:ea typeface="Papyrus"/>
              <a:cs typeface="Papyrus"/>
              <a:sym typeface="Papyrus"/>
            </a:endParaRP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Papyrus"/>
                <a:ea typeface="Papyrus"/>
                <a:cs typeface="Papyrus"/>
                <a:sym typeface="Papyrus"/>
              </a:defRPr>
            </a:lvl1pPr>
          </a:lstStyle>
          <a:p>
            <a:pPr lvl="0">
              <a:defRPr sz="1800"/>
            </a:pPr>
            <a:r>
              <a:rPr sz="6400"/>
              <a:t>Rules &amp; Regulations</a:t>
            </a:r>
          </a:p>
        </p:txBody>
      </p:sp>
      <p:sp>
        <p:nvSpPr>
          <p:cNvPr id="52" name="Shape 52"/>
          <p:cNvSpPr>
            <a:spLocks noGrp="1"/>
          </p:cNvSpPr>
          <p:nvPr>
            <p:ph type="body" idx="1"/>
          </p:nvPr>
        </p:nvSpPr>
        <p:spPr>
          <a:xfrm>
            <a:off x="246403" y="1955800"/>
            <a:ext cx="12528580" cy="7848600"/>
          </a:xfrm>
          <a:prstGeom prst="rect">
            <a:avLst/>
          </a:prstGeom>
        </p:spPr>
        <p:txBody>
          <a:bodyPr/>
          <a:lstStyle/>
          <a:p>
            <a:pPr marL="0" lvl="0" indent="0" algn="ctr">
              <a:spcBef>
                <a:spcPts val="0"/>
              </a:spcBef>
              <a:buSzTx/>
              <a:buNone/>
              <a:defRPr sz="1800" i="0"/>
            </a:pPr>
            <a:r>
              <a:rPr sz="4000" dirty="0">
                <a:latin typeface="Papyrus"/>
                <a:ea typeface="Papyrus"/>
                <a:cs typeface="Papyrus"/>
                <a:sym typeface="Papyrus"/>
              </a:rPr>
              <a:t>Rooms</a:t>
            </a:r>
            <a:r>
              <a:rPr sz="2800" dirty="0">
                <a:latin typeface="Papyrus"/>
                <a:ea typeface="Papyrus"/>
                <a:cs typeface="Papyrus"/>
                <a:sym typeface="Papyrus"/>
              </a:rPr>
              <a:t> - </a:t>
            </a:r>
          </a:p>
          <a:p>
            <a:pPr marL="0" lvl="0" indent="0" algn="ctr">
              <a:spcBef>
                <a:spcPts val="0"/>
              </a:spcBef>
              <a:buSzTx/>
              <a:buNone/>
              <a:defRPr sz="1800" i="0"/>
            </a:pPr>
            <a:r>
              <a:rPr sz="2800" dirty="0">
                <a:latin typeface="Papyrus"/>
                <a:ea typeface="Papyrus"/>
                <a:cs typeface="Papyrus"/>
                <a:sym typeface="Papyrus"/>
              </a:rPr>
              <a:t>No more than 4 students will be assigned to a room.  Chaperone &amp; teacher rooms are on the same floor, spread out between students rooms.  We are usually assigned separate floors for boys &amp; girls.  Students are responsible for any damages to their hotel rooms or the articles in it.  Curfew is </a:t>
            </a:r>
            <a:r>
              <a:rPr sz="2800" u="sng" dirty="0">
                <a:latin typeface="Papyrus"/>
                <a:ea typeface="Papyrus"/>
                <a:cs typeface="Papyrus"/>
                <a:sym typeface="Papyrus"/>
              </a:rPr>
              <a:t>strictly</a:t>
            </a:r>
            <a:r>
              <a:rPr sz="2800" dirty="0">
                <a:latin typeface="Papyrus"/>
                <a:ea typeface="Papyrus"/>
                <a:cs typeface="Papyrus"/>
                <a:sym typeface="Papyrus"/>
              </a:rPr>
              <a:t> enforced at the hotel!  Students are to be in bed and quiet at the time of lights out!  Teachers and security guards monitor the hallways until all giggling has ceased &amp; rooms are quiet.</a:t>
            </a:r>
          </a:p>
          <a:p>
            <a:pPr marL="0" lvl="0" indent="0" algn="ctr">
              <a:spcBef>
                <a:spcPts val="0"/>
              </a:spcBef>
              <a:buSzTx/>
              <a:buNone/>
              <a:defRPr sz="1800" i="0"/>
            </a:pPr>
            <a:endParaRPr sz="2800" dirty="0">
              <a:latin typeface="Papyrus"/>
              <a:ea typeface="Papyrus"/>
              <a:cs typeface="Papyrus"/>
              <a:sym typeface="Papyrus"/>
            </a:endParaRPr>
          </a:p>
          <a:p>
            <a:pPr marL="0" lvl="0" indent="0" algn="ctr">
              <a:spcBef>
                <a:spcPts val="0"/>
              </a:spcBef>
              <a:buSzTx/>
              <a:buNone/>
              <a:defRPr sz="1800" i="0"/>
            </a:pPr>
            <a:r>
              <a:rPr sz="4000" dirty="0">
                <a:latin typeface="Papyrus"/>
                <a:ea typeface="Papyrus"/>
                <a:cs typeface="Papyrus"/>
                <a:sym typeface="Papyrus"/>
              </a:rPr>
              <a:t>Promptness</a:t>
            </a:r>
            <a:r>
              <a:rPr sz="2800" dirty="0">
                <a:latin typeface="Papyrus"/>
                <a:ea typeface="Papyrus"/>
                <a:cs typeface="Papyrus"/>
                <a:sym typeface="Papyrus"/>
              </a:rPr>
              <a:t> - </a:t>
            </a:r>
          </a:p>
          <a:p>
            <a:pPr marL="0" lvl="0" indent="0" algn="ctr">
              <a:spcBef>
                <a:spcPts val="0"/>
              </a:spcBef>
              <a:buSzTx/>
              <a:buNone/>
              <a:defRPr sz="1800" i="0"/>
            </a:pPr>
            <a:r>
              <a:rPr sz="2800" dirty="0">
                <a:latin typeface="Papyrus"/>
                <a:ea typeface="Papyrus"/>
                <a:cs typeface="Papyrus"/>
                <a:sym typeface="Papyrus"/>
              </a:rPr>
              <a:t>It is essential that all trip participants be on time for all activities. </a:t>
            </a:r>
          </a:p>
          <a:p>
            <a:pPr marL="0" lvl="0" indent="0" algn="ctr">
              <a:spcBef>
                <a:spcPts val="0"/>
              </a:spcBef>
              <a:buSzTx/>
              <a:buNone/>
              <a:defRPr sz="1800" i="0"/>
            </a:pPr>
            <a:endParaRPr sz="2800" dirty="0">
              <a:latin typeface="Papyrus"/>
              <a:ea typeface="Papyrus"/>
              <a:cs typeface="Papyrus"/>
              <a:sym typeface="Papyrus"/>
            </a:endParaRPr>
          </a:p>
          <a:p>
            <a:pPr marL="0" lvl="0" indent="0" algn="ctr">
              <a:spcBef>
                <a:spcPts val="0"/>
              </a:spcBef>
              <a:buSzTx/>
              <a:buNone/>
              <a:defRPr sz="1800" i="0"/>
            </a:pPr>
            <a:r>
              <a:rPr sz="4000" dirty="0">
                <a:latin typeface="Papyrus"/>
                <a:ea typeface="Papyrus"/>
                <a:cs typeface="Papyrus"/>
                <a:sym typeface="Papyrus"/>
              </a:rPr>
              <a:t>Purchases</a:t>
            </a:r>
            <a:r>
              <a:rPr sz="2800" dirty="0">
                <a:latin typeface="Papyrus"/>
                <a:ea typeface="Papyrus"/>
                <a:cs typeface="Papyrus"/>
                <a:sym typeface="Papyrus"/>
              </a:rPr>
              <a:t> - </a:t>
            </a:r>
          </a:p>
          <a:p>
            <a:pPr marL="0" lvl="0" indent="0" algn="ctr">
              <a:spcBef>
                <a:spcPts val="0"/>
              </a:spcBef>
              <a:buSzTx/>
              <a:buNone/>
              <a:defRPr sz="1800" i="0"/>
            </a:pPr>
            <a:r>
              <a:rPr sz="2800" dirty="0">
                <a:latin typeface="Papyrus"/>
                <a:ea typeface="Papyrus"/>
                <a:cs typeface="Papyrus"/>
                <a:sym typeface="Papyrus"/>
              </a:rPr>
              <a:t>All items purchased while on the trip must be consistent with school policies. </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90500" y="304800"/>
            <a:ext cx="11912600" cy="2235200"/>
          </a:xfrm>
          <a:prstGeom prst="rect">
            <a:avLst/>
          </a:prstGeom>
        </p:spPr>
        <p:txBody>
          <a:bodyPr/>
          <a:lstStyle>
            <a:lvl1pPr>
              <a:defRPr sz="6000">
                <a:latin typeface="Papyrus"/>
                <a:ea typeface="Papyrus"/>
                <a:cs typeface="Papyrus"/>
                <a:sym typeface="Papyrus"/>
              </a:defRPr>
            </a:lvl1pPr>
          </a:lstStyle>
          <a:p>
            <a:pPr lvl="0">
              <a:defRPr sz="1800"/>
            </a:pPr>
            <a:r>
              <a:rPr sz="6000"/>
              <a:t>Thursday Morning - Rise &amp; Shine!</a:t>
            </a:r>
          </a:p>
        </p:txBody>
      </p:sp>
      <p:sp>
        <p:nvSpPr>
          <p:cNvPr id="55" name="Shape 55"/>
          <p:cNvSpPr>
            <a:spLocks noGrp="1"/>
          </p:cNvSpPr>
          <p:nvPr>
            <p:ph type="body" idx="1"/>
          </p:nvPr>
        </p:nvSpPr>
        <p:spPr>
          <a:xfrm>
            <a:off x="447232" y="2654300"/>
            <a:ext cx="12585188" cy="6121400"/>
          </a:xfrm>
          <a:prstGeom prst="rect">
            <a:avLst/>
          </a:prstGeom>
        </p:spPr>
        <p:txBody>
          <a:bodyPr/>
          <a:lstStyle/>
          <a:p>
            <a:pPr lvl="1">
              <a:buBlip>
                <a:blip r:embed="rId2"/>
              </a:buBlip>
              <a:defRPr sz="1800" i="0"/>
            </a:pPr>
            <a:r>
              <a:rPr sz="4800" dirty="0">
                <a:latin typeface="Papyrus"/>
                <a:ea typeface="Papyrus"/>
                <a:cs typeface="Papyrus"/>
                <a:sym typeface="Papyrus"/>
              </a:rPr>
              <a:t>4:15 am Arrive at Saline Middle School</a:t>
            </a:r>
          </a:p>
          <a:p>
            <a:pPr marL="1854200" lvl="2" indent="-254000">
              <a:buBlip>
                <a:blip r:embed="rId2"/>
              </a:buBlip>
              <a:defRPr sz="1800" i="0"/>
            </a:pPr>
            <a:r>
              <a:rPr sz="3200" dirty="0">
                <a:latin typeface="Papyrus"/>
                <a:ea typeface="Papyrus"/>
                <a:cs typeface="Papyrus"/>
                <a:sym typeface="Papyrus"/>
              </a:rPr>
              <a:t>Find your chaperone in the </a:t>
            </a:r>
            <a:r>
              <a:rPr lang="en-US" sz="3200" dirty="0" smtClean="0">
                <a:latin typeface="Papyrus"/>
                <a:ea typeface="Papyrus"/>
                <a:cs typeface="Papyrus"/>
                <a:sym typeface="Papyrus"/>
              </a:rPr>
              <a:t>gymnasium (by </a:t>
            </a:r>
            <a:r>
              <a:rPr lang="en-US" sz="3200" dirty="0" smtClean="0">
                <a:latin typeface="Papyrus"/>
                <a:ea typeface="Papyrus"/>
                <a:cs typeface="Papyrus"/>
                <a:sym typeface="Papyrus"/>
              </a:rPr>
              <a:t>teacher)</a:t>
            </a:r>
            <a:endParaRPr sz="3200" dirty="0">
              <a:latin typeface="Papyrus"/>
              <a:ea typeface="Papyrus"/>
              <a:cs typeface="Papyrus"/>
              <a:sym typeface="Papyrus"/>
            </a:endParaRPr>
          </a:p>
          <a:p>
            <a:pPr marL="1854200" lvl="2" indent="-254000">
              <a:buBlip>
                <a:blip r:embed="rId2"/>
              </a:buBlip>
              <a:defRPr sz="1800" i="0"/>
            </a:pPr>
            <a:r>
              <a:rPr sz="3200" dirty="0">
                <a:latin typeface="Papyrus"/>
                <a:ea typeface="Papyrus"/>
                <a:cs typeface="Papyrus"/>
                <a:sym typeface="Papyrus"/>
              </a:rPr>
              <a:t>Give all medications to your trip’s medical representative.  </a:t>
            </a:r>
          </a:p>
          <a:p>
            <a:pPr marL="1854200" lvl="2" indent="-254000">
              <a:buBlip>
                <a:blip r:embed="rId2"/>
              </a:buBlip>
              <a:defRPr sz="1800" i="0"/>
            </a:pPr>
            <a:r>
              <a:rPr lang="en-US" sz="3200" dirty="0" smtClean="0">
                <a:latin typeface="Papyrus"/>
                <a:ea typeface="Papyrus"/>
                <a:cs typeface="Papyrus"/>
                <a:sym typeface="Papyrus"/>
              </a:rPr>
              <a:t>Make sure</a:t>
            </a:r>
            <a:r>
              <a:rPr sz="3200" dirty="0" smtClean="0">
                <a:latin typeface="Papyrus"/>
                <a:ea typeface="Papyrus"/>
                <a:cs typeface="Papyrus"/>
                <a:sym typeface="Papyrus"/>
              </a:rPr>
              <a:t> </a:t>
            </a:r>
            <a:r>
              <a:rPr sz="3200" dirty="0">
                <a:latin typeface="Papyrus"/>
                <a:ea typeface="Papyrus"/>
                <a:cs typeface="Papyrus"/>
                <a:sym typeface="Papyrus"/>
              </a:rPr>
              <a:t>luggage </a:t>
            </a:r>
            <a:r>
              <a:rPr lang="en-US" sz="3200" dirty="0" smtClean="0">
                <a:latin typeface="Papyrus"/>
                <a:ea typeface="Papyrus"/>
                <a:cs typeface="Papyrus"/>
                <a:sym typeface="Papyrus"/>
              </a:rPr>
              <a:t>is marked with name</a:t>
            </a:r>
            <a:endParaRPr sz="3200" dirty="0">
              <a:latin typeface="Papyrus"/>
              <a:ea typeface="Papyrus"/>
              <a:cs typeface="Papyrus"/>
              <a:sym typeface="Papyrus"/>
            </a:endParaRPr>
          </a:p>
          <a:p>
            <a:pPr marL="1854200" lvl="2" indent="-254000">
              <a:buBlip>
                <a:blip r:embed="rId2"/>
              </a:buBlip>
              <a:defRPr sz="1800" i="0"/>
            </a:pPr>
            <a:r>
              <a:rPr sz="3200" dirty="0">
                <a:latin typeface="Papyrus"/>
                <a:ea typeface="Papyrus"/>
                <a:cs typeface="Papyrus"/>
                <a:sym typeface="Papyrus"/>
              </a:rPr>
              <a:t>Use the bathroom and board the bus</a:t>
            </a:r>
          </a:p>
          <a:p>
            <a:pPr lvl="1">
              <a:defRPr sz="1800" i="0"/>
            </a:pPr>
            <a:r>
              <a:rPr lang="en-US" sz="5400" dirty="0" smtClean="0">
                <a:latin typeface="Papyrus"/>
                <a:ea typeface="Papyrus"/>
                <a:cs typeface="Papyrus"/>
                <a:sym typeface="Papyrus"/>
              </a:rPr>
              <a:t>5</a:t>
            </a:r>
            <a:r>
              <a:rPr sz="4800" dirty="0" smtClean="0">
                <a:latin typeface="Papyrus"/>
                <a:ea typeface="Papyrus"/>
                <a:cs typeface="Papyrus"/>
                <a:sym typeface="Papyrus"/>
              </a:rPr>
              <a:t>:</a:t>
            </a:r>
            <a:r>
              <a:rPr lang="en-US" sz="4800" dirty="0" smtClean="0">
                <a:latin typeface="Papyrus"/>
                <a:ea typeface="Papyrus"/>
                <a:cs typeface="Papyrus"/>
                <a:sym typeface="Papyrus"/>
              </a:rPr>
              <a:t>0</a:t>
            </a:r>
            <a:r>
              <a:rPr sz="4800" dirty="0" smtClean="0">
                <a:latin typeface="Papyrus"/>
                <a:ea typeface="Papyrus"/>
                <a:cs typeface="Papyrus"/>
                <a:sym typeface="Papyrus"/>
              </a:rPr>
              <a:t>0 </a:t>
            </a:r>
            <a:r>
              <a:rPr sz="4800" dirty="0">
                <a:latin typeface="Papyrus"/>
                <a:ea typeface="Papyrus"/>
                <a:cs typeface="Papyrus"/>
                <a:sym typeface="Papyrus"/>
              </a:rPr>
              <a:t>am Buses leave</a:t>
            </a:r>
          </a:p>
        </p:txBody>
      </p:sp>
      <p:pic>
        <p:nvPicPr>
          <p:cNvPr id="56" name="Picture 55"/>
          <p:cNvPicPr/>
          <p:nvPr/>
        </p:nvPicPr>
        <p:blipFill>
          <a:blip r:embed="rId3">
            <a:extLst/>
          </a:blip>
          <a:stretch>
            <a:fillRect/>
          </a:stretch>
        </p:blipFill>
        <p:spPr>
          <a:xfrm>
            <a:off x="9714475" y="5711647"/>
            <a:ext cx="1905001" cy="2834641"/>
          </a:xfrm>
          <a:prstGeom prst="rect">
            <a:avLst/>
          </a:prstGeom>
        </p:spPr>
      </p:pic>
      <p:grpSp>
        <p:nvGrpSpPr>
          <p:cNvPr id="59" name="Group 59"/>
          <p:cNvGrpSpPr/>
          <p:nvPr/>
        </p:nvGrpSpPr>
        <p:grpSpPr>
          <a:xfrm>
            <a:off x="63862" y="4406900"/>
            <a:ext cx="1993901" cy="1782935"/>
            <a:chOff x="-50800" y="-50800"/>
            <a:chExt cx="1993900" cy="1782934"/>
          </a:xfrm>
        </p:grpSpPr>
        <p:pic>
          <p:nvPicPr>
            <p:cNvPr id="58" name="sleeping alarm clock.jpg"/>
            <p:cNvPicPr/>
            <p:nvPr/>
          </p:nvPicPr>
          <p:blipFill>
            <a:blip r:embed="rId4">
              <a:extLst/>
            </a:blip>
            <a:stretch>
              <a:fillRect/>
            </a:stretch>
          </p:blipFill>
          <p:spPr>
            <a:xfrm>
              <a:off x="0" y="0"/>
              <a:ext cx="1892300" cy="1681335"/>
            </a:xfrm>
            <a:prstGeom prst="rect">
              <a:avLst/>
            </a:prstGeom>
            <a:ln>
              <a:noFill/>
            </a:ln>
            <a:effectLst/>
          </p:spPr>
        </p:pic>
        <p:pic>
          <p:nvPicPr>
            <p:cNvPr id="57" name="Picture 56"/>
            <p:cNvPicPr/>
            <p:nvPr/>
          </p:nvPicPr>
          <p:blipFill>
            <a:blip r:embed="rId5">
              <a:extLst/>
            </a:blip>
            <a:stretch>
              <a:fillRect/>
            </a:stretch>
          </p:blipFill>
          <p:spPr>
            <a:xfrm>
              <a:off x="-50800" y="-50800"/>
              <a:ext cx="1993900" cy="1782935"/>
            </a:xfrm>
            <a:prstGeom prst="rect">
              <a:avLst/>
            </a:prstGeom>
            <a:effectLst/>
          </p:spPr>
        </p:pic>
      </p:gr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584200"/>
            <a:ext cx="11557000" cy="1143000"/>
          </a:xfrm>
          <a:prstGeom prst="rect">
            <a:avLst/>
          </a:prstGeom>
        </p:spPr>
        <p:txBody>
          <a:bodyPr/>
          <a:lstStyle>
            <a:lvl1pPr>
              <a:defRPr sz="6000">
                <a:latin typeface="Papyrus"/>
                <a:ea typeface="Papyrus"/>
                <a:cs typeface="Papyrus"/>
                <a:sym typeface="Papyrus"/>
              </a:defRPr>
            </a:lvl1pPr>
          </a:lstStyle>
          <a:p>
            <a:pPr lvl="0">
              <a:defRPr sz="1800"/>
            </a:pPr>
            <a:r>
              <a:rPr sz="6000"/>
              <a:t>Thursday Morning &amp; Afternoon:</a:t>
            </a:r>
          </a:p>
        </p:txBody>
      </p:sp>
      <p:grpSp>
        <p:nvGrpSpPr>
          <p:cNvPr id="64" name="Group 64"/>
          <p:cNvGrpSpPr/>
          <p:nvPr/>
        </p:nvGrpSpPr>
        <p:grpSpPr>
          <a:xfrm>
            <a:off x="833966" y="5880100"/>
            <a:ext cx="3826934" cy="3009900"/>
            <a:chOff x="-127000" y="-88900"/>
            <a:chExt cx="3826933" cy="3009900"/>
          </a:xfrm>
        </p:grpSpPr>
        <p:pic>
          <p:nvPicPr>
            <p:cNvPr id="63" name="Parliament.jpg"/>
            <p:cNvPicPr/>
            <p:nvPr/>
          </p:nvPicPr>
          <p:blipFill>
            <a:blip r:embed="rId2">
              <a:extLst/>
            </a:blip>
            <a:stretch>
              <a:fillRect/>
            </a:stretch>
          </p:blipFill>
          <p:spPr>
            <a:xfrm>
              <a:off x="0" y="0"/>
              <a:ext cx="3572934" cy="2679700"/>
            </a:xfrm>
            <a:prstGeom prst="rect">
              <a:avLst/>
            </a:prstGeom>
            <a:ln>
              <a:noFill/>
            </a:ln>
            <a:effectLst/>
          </p:spPr>
        </p:pic>
        <p:pic>
          <p:nvPicPr>
            <p:cNvPr id="62" name="Picture 61"/>
            <p:cNvPicPr/>
            <p:nvPr/>
          </p:nvPicPr>
          <p:blipFill>
            <a:blip r:embed="rId3">
              <a:extLst/>
            </a:blip>
            <a:stretch>
              <a:fillRect/>
            </a:stretch>
          </p:blipFill>
          <p:spPr>
            <a:xfrm>
              <a:off x="-127000" y="-88900"/>
              <a:ext cx="3826934" cy="3009900"/>
            </a:xfrm>
            <a:prstGeom prst="rect">
              <a:avLst/>
            </a:prstGeom>
            <a:effectLst/>
          </p:spPr>
        </p:pic>
      </p:grpSp>
      <p:sp>
        <p:nvSpPr>
          <p:cNvPr id="65" name="Shape 65"/>
          <p:cNvSpPr/>
          <p:nvPr/>
        </p:nvSpPr>
        <p:spPr>
          <a:xfrm>
            <a:off x="41597" y="8870950"/>
            <a:ext cx="4810741"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lvl="1" indent="182879">
              <a:lnSpc>
                <a:spcPct val="80000"/>
              </a:lnSpc>
              <a:defRPr sz="1800" i="0"/>
            </a:pPr>
            <a:r>
              <a:rPr sz="2400">
                <a:latin typeface="Papyrus"/>
                <a:ea typeface="Papyrus"/>
                <a:cs typeface="Papyrus"/>
                <a:sym typeface="Papyrus"/>
              </a:rPr>
              <a:t>Ontario Legislative Assembly</a:t>
            </a:r>
          </a:p>
          <a:p>
            <a:pPr marR="457200" lvl="1" indent="182879">
              <a:lnSpc>
                <a:spcPct val="80000"/>
              </a:lnSpc>
              <a:defRPr sz="1800" i="0"/>
            </a:pPr>
            <a:r>
              <a:rPr sz="2400">
                <a:latin typeface="Papyrus"/>
                <a:ea typeface="Papyrus"/>
                <a:cs typeface="Papyrus"/>
                <a:sym typeface="Papyrus"/>
              </a:rPr>
              <a:t>Parliament</a:t>
            </a:r>
          </a:p>
        </p:txBody>
      </p:sp>
      <p:sp>
        <p:nvSpPr>
          <p:cNvPr id="69" name="Shape 69"/>
          <p:cNvSpPr/>
          <p:nvPr/>
        </p:nvSpPr>
        <p:spPr>
          <a:xfrm>
            <a:off x="6011515" y="6707053"/>
            <a:ext cx="1487587"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5" indent="0" algn="l">
              <a:spcBef>
                <a:spcPts val="2000"/>
              </a:spcBef>
              <a:defRPr sz="1800" i="0"/>
            </a:pPr>
            <a:r>
              <a:rPr lang="en-US" sz="2400" dirty="0" smtClean="0">
                <a:latin typeface="Papyrus"/>
                <a:ea typeface="Papyrus"/>
                <a:cs typeface="Papyrus"/>
                <a:sym typeface="Papyrus"/>
              </a:rPr>
              <a:t>CN Tower</a:t>
            </a:r>
            <a:endParaRPr sz="2400" dirty="0">
              <a:latin typeface="Papyrus"/>
              <a:ea typeface="Papyrus"/>
              <a:cs typeface="Papyrus"/>
              <a:sym typeface="Papyrus"/>
            </a:endParaRPr>
          </a:p>
        </p:txBody>
      </p:sp>
      <p:grpSp>
        <p:nvGrpSpPr>
          <p:cNvPr id="72" name="Group 72"/>
          <p:cNvGrpSpPr/>
          <p:nvPr/>
        </p:nvGrpSpPr>
        <p:grpSpPr>
          <a:xfrm>
            <a:off x="8547100" y="5753100"/>
            <a:ext cx="3187700" cy="3263900"/>
            <a:chOff x="-127000" y="-88900"/>
            <a:chExt cx="3187700" cy="3263900"/>
          </a:xfrm>
        </p:grpSpPr>
        <p:pic>
          <p:nvPicPr>
            <p:cNvPr id="71" name="CasaLoma.jpg"/>
            <p:cNvPicPr/>
            <p:nvPr/>
          </p:nvPicPr>
          <p:blipFill>
            <a:blip r:embed="rId4">
              <a:extLst/>
            </a:blip>
            <a:stretch>
              <a:fillRect/>
            </a:stretch>
          </p:blipFill>
          <p:spPr>
            <a:xfrm>
              <a:off x="0" y="0"/>
              <a:ext cx="2933700" cy="2933700"/>
            </a:xfrm>
            <a:prstGeom prst="rect">
              <a:avLst/>
            </a:prstGeom>
            <a:ln>
              <a:noFill/>
            </a:ln>
            <a:effectLst/>
          </p:spPr>
        </p:pic>
        <p:pic>
          <p:nvPicPr>
            <p:cNvPr id="70" name="Picture 69"/>
            <p:cNvPicPr/>
            <p:nvPr/>
          </p:nvPicPr>
          <p:blipFill>
            <a:blip r:embed="rId5">
              <a:extLst/>
            </a:blip>
            <a:stretch>
              <a:fillRect/>
            </a:stretch>
          </p:blipFill>
          <p:spPr>
            <a:xfrm>
              <a:off x="-127000" y="-88900"/>
              <a:ext cx="3187700" cy="3263900"/>
            </a:xfrm>
            <a:prstGeom prst="rect">
              <a:avLst/>
            </a:prstGeom>
            <a:effectLst/>
          </p:spPr>
        </p:pic>
      </p:grpSp>
      <p:sp>
        <p:nvSpPr>
          <p:cNvPr id="73" name="Shape 73"/>
          <p:cNvSpPr/>
          <p:nvPr/>
        </p:nvSpPr>
        <p:spPr>
          <a:xfrm>
            <a:off x="9070454" y="8832850"/>
            <a:ext cx="2128292"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8" indent="0" algn="l">
              <a:spcBef>
                <a:spcPts val="2000"/>
              </a:spcBef>
              <a:defRPr sz="1800" i="0"/>
            </a:pPr>
            <a:r>
              <a:rPr sz="2400">
                <a:latin typeface="Papyrus"/>
                <a:ea typeface="Papyrus"/>
                <a:cs typeface="Papyrus"/>
                <a:sym typeface="Papyrus"/>
              </a:rPr>
              <a:t>Casa Loma</a:t>
            </a:r>
          </a:p>
        </p:txBody>
      </p:sp>
      <p:pic>
        <p:nvPicPr>
          <p:cNvPr id="2" name="Picture 1"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304" y="2880864"/>
            <a:ext cx="2324100" cy="3505200"/>
          </a:xfrm>
          <a:prstGeom prst="rect">
            <a:avLst/>
          </a:prstGeom>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lvl1pPr>
              <a:defRPr>
                <a:latin typeface="Papyrus"/>
                <a:ea typeface="Papyrus"/>
                <a:cs typeface="Papyrus"/>
                <a:sym typeface="Papyrus"/>
              </a:defRPr>
            </a:lvl1pPr>
          </a:lstStyle>
          <a:p>
            <a:pPr lvl="0">
              <a:defRPr sz="1800"/>
            </a:pPr>
            <a:r>
              <a:rPr sz="6400"/>
              <a:t>Thursday Evening</a:t>
            </a:r>
          </a:p>
        </p:txBody>
      </p:sp>
      <p:sp>
        <p:nvSpPr>
          <p:cNvPr id="83" name="Shape 83"/>
          <p:cNvSpPr/>
          <p:nvPr/>
        </p:nvSpPr>
        <p:spPr>
          <a:xfrm>
            <a:off x="6159500" y="8832850"/>
            <a:ext cx="5715000" cy="57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lvl="1" indent="182879" defTabSz="457200">
              <a:defRPr sz="1800" i="0"/>
            </a:pPr>
            <a:r>
              <a:rPr sz="2400">
                <a:latin typeface="Papyrus"/>
                <a:ea typeface="Papyrus"/>
                <a:cs typeface="Papyrus"/>
                <a:sym typeface="Papyrus"/>
              </a:rPr>
              <a:t>Lights Out - 10:30 pm SHARP!</a:t>
            </a:r>
          </a:p>
        </p:txBody>
      </p:sp>
      <p:sp>
        <p:nvSpPr>
          <p:cNvPr id="84" name="Shape 84"/>
          <p:cNvSpPr/>
          <p:nvPr/>
        </p:nvSpPr>
        <p:spPr>
          <a:xfrm>
            <a:off x="838200" y="6428883"/>
            <a:ext cx="5321300" cy="70583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R="457200" lvl="7" indent="182879" defTabSz="457200">
              <a:lnSpc>
                <a:spcPct val="80000"/>
              </a:lnSpc>
              <a:defRPr sz="1800" i="0"/>
            </a:pPr>
            <a:r>
              <a:rPr lang="en-US" sz="2400" dirty="0" smtClean="0">
                <a:latin typeface="Papyrus"/>
                <a:ea typeface="Papyrus"/>
                <a:cs typeface="Papyrus"/>
                <a:sym typeface="Papyrus"/>
              </a:rPr>
              <a:t>Check in at</a:t>
            </a:r>
          </a:p>
          <a:p>
            <a:pPr marR="457200" lvl="7" indent="182879" defTabSz="457200">
              <a:lnSpc>
                <a:spcPct val="80000"/>
              </a:lnSpc>
              <a:defRPr sz="1800" i="0"/>
            </a:pPr>
            <a:r>
              <a:rPr lang="en-US" sz="2400" dirty="0" err="1" smtClean="0">
                <a:latin typeface="Papyrus"/>
                <a:ea typeface="Papyrus"/>
                <a:cs typeface="Papyrus"/>
                <a:sym typeface="Papyrus"/>
              </a:rPr>
              <a:t>Crowne</a:t>
            </a:r>
            <a:r>
              <a:rPr lang="en-US" sz="2400" dirty="0" smtClean="0">
                <a:latin typeface="Papyrus"/>
                <a:ea typeface="Papyrus"/>
                <a:cs typeface="Papyrus"/>
                <a:sym typeface="Papyrus"/>
              </a:rPr>
              <a:t> Plaza – Toronto Airport</a:t>
            </a:r>
            <a:endParaRPr sz="2400" dirty="0">
              <a:latin typeface="Papyrus"/>
              <a:ea typeface="Papyrus"/>
              <a:cs typeface="Papyrus"/>
              <a:sym typeface="Papyrus"/>
            </a:endParaRPr>
          </a:p>
        </p:txBody>
      </p:sp>
      <p:sp>
        <p:nvSpPr>
          <p:cNvPr id="85" name="Shape 85"/>
          <p:cNvSpPr/>
          <p:nvPr/>
        </p:nvSpPr>
        <p:spPr>
          <a:xfrm>
            <a:off x="7916843" y="5717683"/>
            <a:ext cx="3479800" cy="7058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lvl="7" indent="182879" defTabSz="457200">
              <a:lnSpc>
                <a:spcPct val="80000"/>
              </a:lnSpc>
              <a:defRPr sz="1800" i="0"/>
            </a:pPr>
            <a:r>
              <a:rPr sz="2400" dirty="0">
                <a:latin typeface="Papyrus"/>
                <a:ea typeface="Papyrus"/>
                <a:cs typeface="Papyrus"/>
                <a:sym typeface="Papyrus"/>
              </a:rPr>
              <a:t>Dinner at </a:t>
            </a:r>
            <a:r>
              <a:rPr lang="en-US" sz="2400" dirty="0" smtClean="0">
                <a:latin typeface="Papyrus"/>
                <a:ea typeface="Papyrus"/>
                <a:cs typeface="Papyrus"/>
                <a:sym typeface="Papyrus"/>
              </a:rPr>
              <a:t>Medieval Times </a:t>
            </a:r>
            <a:endParaRPr sz="2400" dirty="0">
              <a:latin typeface="Papyrus"/>
              <a:ea typeface="Papyrus"/>
              <a:cs typeface="Papyrus"/>
              <a:sym typeface="Papyrus"/>
            </a:endParaRPr>
          </a:p>
        </p:txBody>
      </p:sp>
      <p:grpSp>
        <p:nvGrpSpPr>
          <p:cNvPr id="91" name="Group 91"/>
          <p:cNvGrpSpPr/>
          <p:nvPr/>
        </p:nvGrpSpPr>
        <p:grpSpPr>
          <a:xfrm>
            <a:off x="3932386" y="7880994"/>
            <a:ext cx="2635251" cy="1663701"/>
            <a:chOff x="-127000" y="-88900"/>
            <a:chExt cx="2635249" cy="1663700"/>
          </a:xfrm>
        </p:grpSpPr>
        <p:pic>
          <p:nvPicPr>
            <p:cNvPr id="90" name="Unknown.jpg"/>
            <p:cNvPicPr/>
            <p:nvPr/>
          </p:nvPicPr>
          <p:blipFill>
            <a:blip r:embed="rId2">
              <a:extLst/>
            </a:blip>
            <a:stretch>
              <a:fillRect/>
            </a:stretch>
          </p:blipFill>
          <p:spPr>
            <a:xfrm>
              <a:off x="0" y="0"/>
              <a:ext cx="2381250" cy="1333500"/>
            </a:xfrm>
            <a:prstGeom prst="rect">
              <a:avLst/>
            </a:prstGeom>
            <a:ln>
              <a:noFill/>
            </a:ln>
            <a:effectLst/>
          </p:spPr>
        </p:pic>
        <p:pic>
          <p:nvPicPr>
            <p:cNvPr id="89" name="Picture 88"/>
            <p:cNvPicPr/>
            <p:nvPr/>
          </p:nvPicPr>
          <p:blipFill>
            <a:blip r:embed="rId3">
              <a:extLst/>
            </a:blip>
            <a:stretch>
              <a:fillRect/>
            </a:stretch>
          </p:blipFill>
          <p:spPr>
            <a:xfrm>
              <a:off x="-127000" y="-88900"/>
              <a:ext cx="2635250" cy="1663700"/>
            </a:xfrm>
            <a:prstGeom prst="rect">
              <a:avLst/>
            </a:prstGeom>
            <a:effectLst/>
          </p:spPr>
        </p:pic>
      </p:grpSp>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843" y="2994275"/>
            <a:ext cx="3441700" cy="2362200"/>
          </a:xfrm>
          <a:prstGeom prst="rect">
            <a:avLst/>
          </a:prstGeom>
        </p:spPr>
      </p:pic>
      <p:pic>
        <p:nvPicPr>
          <p:cNvPr id="3" name="Picture 2" descr="2631759-Crowne-Plaza-TORONTO-AIRPORT-Hotel-Exterior-2-DEF.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1571" y="2912445"/>
            <a:ext cx="4207857" cy="2805238"/>
          </a:xfrm>
          <a:prstGeom prst="rect">
            <a:avLst/>
          </a:prstGeom>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990600" y="685800"/>
            <a:ext cx="11010900" cy="1143000"/>
          </a:xfrm>
          <a:prstGeom prst="rect">
            <a:avLst/>
          </a:prstGeom>
        </p:spPr>
        <p:txBody>
          <a:bodyPr/>
          <a:lstStyle>
            <a:lvl1pPr>
              <a:defRPr>
                <a:latin typeface="Papyrus"/>
                <a:ea typeface="Papyrus"/>
                <a:cs typeface="Papyrus"/>
                <a:sym typeface="Papyrus"/>
              </a:defRPr>
            </a:lvl1pPr>
          </a:lstStyle>
          <a:p>
            <a:pPr lvl="0">
              <a:defRPr sz="1800"/>
            </a:pPr>
            <a:r>
              <a:rPr sz="6400"/>
              <a:t>Friday - Bright &amp; Early!</a:t>
            </a:r>
          </a:p>
        </p:txBody>
      </p:sp>
      <p:sp>
        <p:nvSpPr>
          <p:cNvPr id="107" name="Shape 107"/>
          <p:cNvSpPr/>
          <p:nvPr/>
        </p:nvSpPr>
        <p:spPr>
          <a:xfrm>
            <a:off x="5719922" y="5497094"/>
            <a:ext cx="3670300" cy="11798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lvl="1" indent="0">
              <a:lnSpc>
                <a:spcPct val="150000"/>
              </a:lnSpc>
              <a:defRPr sz="1800" i="0"/>
            </a:pPr>
            <a:r>
              <a:rPr sz="2400" dirty="0">
                <a:latin typeface="Papyrus"/>
                <a:ea typeface="Papyrus"/>
                <a:cs typeface="Papyrus"/>
                <a:sym typeface="Papyrus"/>
              </a:rPr>
              <a:t>Niagara Falls</a:t>
            </a:r>
          </a:p>
          <a:p>
            <a:pPr marR="457200" lvl="1" indent="0">
              <a:lnSpc>
                <a:spcPct val="150000"/>
              </a:lnSpc>
              <a:defRPr sz="1800" i="0"/>
            </a:pPr>
            <a:r>
              <a:rPr sz="2400" dirty="0">
                <a:latin typeface="Papyrus"/>
                <a:ea typeface="Papyrus"/>
                <a:cs typeface="Papyrus"/>
                <a:sym typeface="Papyrus"/>
              </a:rPr>
              <a:t>Maid of the Mist </a:t>
            </a:r>
          </a:p>
        </p:txBody>
      </p:sp>
      <p:sp>
        <p:nvSpPr>
          <p:cNvPr id="108" name="Shape 108"/>
          <p:cNvSpPr/>
          <p:nvPr/>
        </p:nvSpPr>
        <p:spPr>
          <a:xfrm>
            <a:off x="9070478" y="8474481"/>
            <a:ext cx="3325425" cy="109773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4" indent="0">
              <a:spcBef>
                <a:spcPts val="2000"/>
              </a:spcBef>
              <a:defRPr sz="1800" i="0"/>
            </a:pPr>
            <a:r>
              <a:rPr sz="2400" dirty="0">
                <a:latin typeface="Papyrus"/>
                <a:ea typeface="Papyrus"/>
                <a:cs typeface="Papyrus"/>
                <a:sym typeface="Papyrus"/>
              </a:rPr>
              <a:t>Dinner at </a:t>
            </a:r>
            <a:r>
              <a:rPr lang="en-US" sz="2400" dirty="0" smtClean="0">
                <a:latin typeface="Papyrus"/>
                <a:ea typeface="Papyrus"/>
                <a:cs typeface="Papyrus"/>
                <a:sym typeface="Papyrus"/>
              </a:rPr>
              <a:t>Queenston </a:t>
            </a:r>
          </a:p>
          <a:p>
            <a:pPr lvl="4" indent="0">
              <a:spcBef>
                <a:spcPts val="2000"/>
              </a:spcBef>
              <a:defRPr sz="1800" i="0"/>
            </a:pPr>
            <a:r>
              <a:rPr lang="en-US" sz="2400" dirty="0" smtClean="0">
                <a:latin typeface="Papyrus"/>
                <a:ea typeface="Papyrus"/>
                <a:cs typeface="Papyrus"/>
                <a:sym typeface="Papyrus"/>
              </a:rPr>
              <a:t>Heights Pavillion</a:t>
            </a:r>
            <a:endParaRPr sz="2400" dirty="0">
              <a:latin typeface="Papyrus"/>
              <a:ea typeface="Papyrus"/>
              <a:cs typeface="Papyrus"/>
              <a:sym typeface="Papyrus"/>
            </a:endParaRPr>
          </a:p>
        </p:txBody>
      </p:sp>
      <p:grpSp>
        <p:nvGrpSpPr>
          <p:cNvPr id="111" name="Group 111"/>
          <p:cNvGrpSpPr/>
          <p:nvPr/>
        </p:nvGrpSpPr>
        <p:grpSpPr>
          <a:xfrm>
            <a:off x="5273179" y="2599888"/>
            <a:ext cx="4244042" cy="2985530"/>
            <a:chOff x="-127000" y="-88900"/>
            <a:chExt cx="4244041" cy="2985528"/>
          </a:xfrm>
        </p:grpSpPr>
        <p:pic>
          <p:nvPicPr>
            <p:cNvPr id="110" name="Maid-of-the-Mist-Niagara-Falls.jpg"/>
            <p:cNvPicPr/>
            <p:nvPr/>
          </p:nvPicPr>
          <p:blipFill>
            <a:blip r:embed="rId2">
              <a:extLst/>
            </a:blip>
            <a:stretch>
              <a:fillRect/>
            </a:stretch>
          </p:blipFill>
          <p:spPr>
            <a:xfrm>
              <a:off x="0" y="0"/>
              <a:ext cx="3990042" cy="2655329"/>
            </a:xfrm>
            <a:prstGeom prst="rect">
              <a:avLst/>
            </a:prstGeom>
            <a:ln>
              <a:noFill/>
            </a:ln>
            <a:effectLst/>
          </p:spPr>
        </p:pic>
        <p:pic>
          <p:nvPicPr>
            <p:cNvPr id="109" name="Picture 108"/>
            <p:cNvPicPr/>
            <p:nvPr/>
          </p:nvPicPr>
          <p:blipFill>
            <a:blip r:embed="rId3">
              <a:extLst/>
            </a:blip>
            <a:stretch>
              <a:fillRect/>
            </a:stretch>
          </p:blipFill>
          <p:spPr>
            <a:xfrm>
              <a:off x="-127000" y="-88900"/>
              <a:ext cx="4244042" cy="2985529"/>
            </a:xfrm>
            <a:prstGeom prst="rect">
              <a:avLst/>
            </a:prstGeom>
            <a:effectLst/>
          </p:spPr>
        </p:pic>
      </p:grpSp>
      <p:sp>
        <p:nvSpPr>
          <p:cNvPr id="115" name="Shape 115"/>
          <p:cNvSpPr/>
          <p:nvPr/>
        </p:nvSpPr>
        <p:spPr>
          <a:xfrm>
            <a:off x="990600" y="5299668"/>
            <a:ext cx="3748882"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4" indent="0" algn="l">
              <a:spcBef>
                <a:spcPts val="2000"/>
              </a:spcBef>
              <a:defRPr sz="1800" i="0"/>
            </a:pPr>
            <a:r>
              <a:rPr sz="2400" dirty="0">
                <a:latin typeface="Papyrus"/>
                <a:ea typeface="Papyrus"/>
                <a:cs typeface="Papyrus"/>
                <a:sym typeface="Papyrus"/>
              </a:rPr>
              <a:t>Breakfast Buffet</a:t>
            </a:r>
          </a:p>
        </p:txBody>
      </p:sp>
      <p:grpSp>
        <p:nvGrpSpPr>
          <p:cNvPr id="118" name="Group 118"/>
          <p:cNvGrpSpPr/>
          <p:nvPr/>
        </p:nvGrpSpPr>
        <p:grpSpPr>
          <a:xfrm>
            <a:off x="645447" y="2873359"/>
            <a:ext cx="3677187" cy="2623735"/>
            <a:chOff x="-127000" y="-88900"/>
            <a:chExt cx="3677186" cy="2623734"/>
          </a:xfrm>
        </p:grpSpPr>
        <p:pic>
          <p:nvPicPr>
            <p:cNvPr id="117" name="Breakfast_Buffet_by_snakebit31.jpg"/>
            <p:cNvPicPr/>
            <p:nvPr/>
          </p:nvPicPr>
          <p:blipFill>
            <a:blip r:embed="rId4">
              <a:extLst/>
            </a:blip>
            <a:stretch>
              <a:fillRect/>
            </a:stretch>
          </p:blipFill>
          <p:spPr>
            <a:xfrm>
              <a:off x="0" y="0"/>
              <a:ext cx="3423187" cy="2293535"/>
            </a:xfrm>
            <a:prstGeom prst="rect">
              <a:avLst/>
            </a:prstGeom>
            <a:ln>
              <a:noFill/>
            </a:ln>
            <a:effectLst/>
          </p:spPr>
        </p:pic>
        <p:pic>
          <p:nvPicPr>
            <p:cNvPr id="116" name="Picture 115"/>
            <p:cNvPicPr/>
            <p:nvPr/>
          </p:nvPicPr>
          <p:blipFill>
            <a:blip r:embed="rId5">
              <a:extLst/>
            </a:blip>
            <a:stretch>
              <a:fillRect/>
            </a:stretch>
          </p:blipFill>
          <p:spPr>
            <a:xfrm>
              <a:off x="-127000" y="-88900"/>
              <a:ext cx="3677187" cy="2623735"/>
            </a:xfrm>
            <a:prstGeom prst="rect">
              <a:avLst/>
            </a:prstGeom>
            <a:effectLst/>
          </p:spPr>
        </p:pic>
      </p:grpSp>
      <p:pic>
        <p:nvPicPr>
          <p:cNvPr id="2" name="Picture 1" descr="queenston-0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934" y="6175872"/>
            <a:ext cx="3677774" cy="2298609"/>
          </a:xfrm>
          <a:prstGeom prst="rect">
            <a:avLst/>
          </a:prstGeom>
        </p:spPr>
      </p:pic>
      <p:sp>
        <p:nvSpPr>
          <p:cNvPr id="20" name="Shape 115"/>
          <p:cNvSpPr/>
          <p:nvPr/>
        </p:nvSpPr>
        <p:spPr>
          <a:xfrm>
            <a:off x="2194194" y="8820283"/>
            <a:ext cx="3451315"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4" indent="0" algn="l">
              <a:spcBef>
                <a:spcPts val="2000"/>
              </a:spcBef>
              <a:defRPr sz="1800" i="0"/>
            </a:pPr>
            <a:r>
              <a:rPr lang="en-US" sz="2400" dirty="0" smtClean="0">
                <a:latin typeface="Papyrus"/>
                <a:ea typeface="Papyrus"/>
                <a:cs typeface="Papyrus"/>
                <a:sym typeface="Papyrus"/>
              </a:rPr>
              <a:t>Shopping at Clifton Hills</a:t>
            </a:r>
            <a:endParaRPr sz="2400" dirty="0">
              <a:latin typeface="Papyrus"/>
              <a:ea typeface="Papyrus"/>
              <a:cs typeface="Papyrus"/>
              <a:sym typeface="Papyrus"/>
            </a:endParaRPr>
          </a:p>
        </p:txBody>
      </p:sp>
      <p:pic>
        <p:nvPicPr>
          <p:cNvPr id="3" name="Picture 2" descr="imgres-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194" y="6362440"/>
            <a:ext cx="3492500" cy="2324100"/>
          </a:xfrm>
          <a:prstGeom prst="rect">
            <a:avLst/>
          </a:prstGeom>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1562100" y="-342900"/>
            <a:ext cx="9309100" cy="2997200"/>
          </a:xfrm>
          <a:prstGeom prst="rect">
            <a:avLst/>
          </a:prstGeom>
        </p:spPr>
        <p:txBody>
          <a:bodyPr/>
          <a:lstStyle/>
          <a:p>
            <a:pPr lvl="0">
              <a:defRPr sz="1800"/>
            </a:pPr>
            <a:r>
              <a:rPr sz="6400">
                <a:latin typeface="Papyrus"/>
                <a:ea typeface="Papyrus"/>
                <a:cs typeface="Papyrus"/>
                <a:sym typeface="Papyrus"/>
              </a:rPr>
              <a:t>What to pack:</a:t>
            </a:r>
          </a:p>
          <a:p>
            <a:pPr marL="508000" lvl="0" indent="-508000" algn="l">
              <a:spcBef>
                <a:spcPts val="500"/>
              </a:spcBef>
              <a:buSzPct val="30000"/>
              <a:defRPr sz="1800"/>
            </a:pPr>
            <a:r>
              <a:rPr sz="2400" u="sng">
                <a:latin typeface="Papyrus"/>
                <a:ea typeface="Papyrus"/>
                <a:cs typeface="Papyrus"/>
                <a:sym typeface="Papyrus"/>
              </a:rPr>
              <a:t>NOTE:</a:t>
            </a:r>
            <a:r>
              <a:rPr sz="2400">
                <a:latin typeface="Papyrus"/>
                <a:ea typeface="Papyrus"/>
                <a:cs typeface="Papyrus"/>
                <a:sym typeface="Papyrus"/>
              </a:rPr>
              <a:t>  Label all personal items with full name and address.</a:t>
            </a:r>
          </a:p>
        </p:txBody>
      </p:sp>
      <p:pic>
        <p:nvPicPr>
          <p:cNvPr id="121" name="suitcase.jpg"/>
          <p:cNvPicPr/>
          <p:nvPr/>
        </p:nvPicPr>
        <p:blipFill>
          <a:blip r:embed="rId2">
            <a:extLst/>
          </a:blip>
          <a:stretch>
            <a:fillRect/>
          </a:stretch>
        </p:blipFill>
        <p:spPr>
          <a:xfrm>
            <a:off x="10139535" y="354901"/>
            <a:ext cx="1197618" cy="1155701"/>
          </a:xfrm>
          <a:prstGeom prst="rect">
            <a:avLst/>
          </a:prstGeom>
          <a:ln w="12700">
            <a:miter lim="400000"/>
          </a:ln>
        </p:spPr>
      </p:pic>
      <p:pic>
        <p:nvPicPr>
          <p:cNvPr id="122" name="Backpack.jpg"/>
          <p:cNvPicPr/>
          <p:nvPr/>
        </p:nvPicPr>
        <p:blipFill>
          <a:blip r:embed="rId3">
            <a:extLst/>
          </a:blip>
          <a:stretch>
            <a:fillRect/>
          </a:stretch>
        </p:blipFill>
        <p:spPr>
          <a:xfrm>
            <a:off x="1244600" y="342900"/>
            <a:ext cx="1181100" cy="1181100"/>
          </a:xfrm>
          <a:prstGeom prst="rect">
            <a:avLst/>
          </a:prstGeom>
          <a:ln w="12700">
            <a:miter lim="400000"/>
          </a:ln>
        </p:spPr>
      </p:pic>
      <p:sp>
        <p:nvSpPr>
          <p:cNvPr id="123" name="Shape 123"/>
          <p:cNvSpPr/>
          <p:nvPr/>
        </p:nvSpPr>
        <p:spPr>
          <a:xfrm>
            <a:off x="6295305" y="2804161"/>
            <a:ext cx="6424181" cy="450071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l">
              <a:lnSpc>
                <a:spcPct val="80000"/>
              </a:lnSpc>
              <a:spcBef>
                <a:spcPts val="500"/>
              </a:spcBef>
              <a:defRPr sz="1800" i="0"/>
            </a:pPr>
            <a:r>
              <a:rPr sz="3600" u="sng" dirty="0">
                <a:latin typeface="Papyrus"/>
                <a:ea typeface="Papyrus"/>
                <a:cs typeface="Papyrus"/>
                <a:sym typeface="Papyrus"/>
              </a:rPr>
              <a:t>Overnight bag</a:t>
            </a:r>
            <a:r>
              <a:rPr sz="3600" dirty="0">
                <a:latin typeface="Papyrus"/>
                <a:ea typeface="Papyrus"/>
                <a:cs typeface="Papyrus"/>
                <a:sym typeface="Papyrus"/>
              </a:rPr>
              <a:t> </a:t>
            </a:r>
            <a:r>
              <a:rPr lang="en-US" sz="3600" dirty="0" smtClean="0">
                <a:latin typeface="Papyrus"/>
                <a:ea typeface="Papyrus"/>
                <a:cs typeface="Papyrus"/>
                <a:sym typeface="Papyrus"/>
              </a:rPr>
              <a:t>–</a:t>
            </a:r>
            <a:r>
              <a:rPr sz="3600" dirty="0" smtClean="0">
                <a:latin typeface="Papyrus"/>
                <a:ea typeface="Papyrus"/>
                <a:cs typeface="Papyrus"/>
                <a:sym typeface="Papyrus"/>
              </a:rPr>
              <a:t> </a:t>
            </a:r>
            <a:endParaRPr lang="en-US" sz="3600" dirty="0" smtClean="0">
              <a:latin typeface="Papyrus"/>
              <a:ea typeface="Papyrus"/>
              <a:cs typeface="Papyrus"/>
              <a:sym typeface="Papyrus"/>
            </a:endParaRPr>
          </a:p>
          <a:p>
            <a:pPr lvl="0" algn="l">
              <a:spcBef>
                <a:spcPts val="500"/>
              </a:spcBef>
              <a:defRPr sz="1800" i="0"/>
            </a:pPr>
            <a:r>
              <a:rPr sz="2400" dirty="0" smtClean="0">
                <a:latin typeface="Papyrus"/>
                <a:ea typeface="Papyrus"/>
                <a:cs typeface="Papyrus"/>
                <a:sym typeface="Papyrus"/>
              </a:rPr>
              <a:t>Students </a:t>
            </a:r>
            <a:r>
              <a:rPr sz="2400" dirty="0">
                <a:latin typeface="Papyrus"/>
                <a:ea typeface="Papyrus"/>
                <a:cs typeface="Papyrus"/>
                <a:sym typeface="Papyrus"/>
              </a:rPr>
              <a:t>will not have access to this bag </a:t>
            </a:r>
            <a:r>
              <a:rPr sz="2400" dirty="0" smtClean="0">
                <a:latin typeface="Papyrus"/>
                <a:ea typeface="Papyrus"/>
                <a:cs typeface="Papyrus"/>
                <a:sym typeface="Papyrus"/>
              </a:rPr>
              <a:t>until</a:t>
            </a:r>
            <a:r>
              <a:rPr lang="en-US" sz="2400" dirty="0" smtClean="0">
                <a:latin typeface="Papyrus"/>
                <a:ea typeface="Papyrus"/>
                <a:cs typeface="Papyrus"/>
                <a:sym typeface="Papyrus"/>
              </a:rPr>
              <a:t> hotel check-in</a:t>
            </a:r>
            <a:endParaRPr sz="2400" dirty="0">
              <a:latin typeface="Papyrus"/>
              <a:ea typeface="Papyrus"/>
              <a:cs typeface="Papyrus"/>
              <a:sym typeface="Papyrus"/>
            </a:endParaRPr>
          </a:p>
          <a:p>
            <a:pPr marL="177800" lvl="1" indent="-88900" algn="l">
              <a:spcBef>
                <a:spcPts val="2800"/>
              </a:spcBef>
              <a:buSzPct val="100000"/>
              <a:buBlip>
                <a:blip r:embed="rId4"/>
              </a:buBlip>
              <a:defRPr sz="1800" i="0"/>
            </a:pPr>
            <a:r>
              <a:rPr sz="2400" dirty="0">
                <a:latin typeface="Papyrus"/>
                <a:ea typeface="Papyrus"/>
                <a:cs typeface="Papyrus"/>
                <a:sym typeface="Papyrus"/>
              </a:rPr>
              <a:t> Change of clothes for Friday (consider a second pair of shoes)</a:t>
            </a:r>
          </a:p>
          <a:p>
            <a:pPr marL="197555" lvl="1" indent="-108655" algn="l">
              <a:spcBef>
                <a:spcPts val="3800"/>
              </a:spcBef>
              <a:buSzPct val="100000"/>
              <a:buBlip>
                <a:blip r:embed="rId4"/>
              </a:buBlip>
              <a:defRPr sz="1800" i="0"/>
            </a:pPr>
            <a:r>
              <a:rPr sz="2400" dirty="0">
                <a:latin typeface="Papyrus"/>
                <a:ea typeface="Papyrus"/>
                <a:cs typeface="Papyrus"/>
                <a:sym typeface="Papyrus"/>
              </a:rPr>
              <a:t> Toiletries (please don’t forget deodorant!)</a:t>
            </a:r>
          </a:p>
          <a:p>
            <a:pPr marL="197555" lvl="1" indent="-108655" algn="l">
              <a:spcBef>
                <a:spcPts val="3800"/>
              </a:spcBef>
              <a:buSzPct val="100000"/>
              <a:buBlip>
                <a:blip r:embed="rId4"/>
              </a:buBlip>
              <a:defRPr sz="1800" i="0"/>
            </a:pPr>
            <a:r>
              <a:rPr sz="2400" dirty="0">
                <a:latin typeface="Papyrus"/>
                <a:ea typeface="Papyrus"/>
                <a:cs typeface="Papyrus"/>
                <a:sym typeface="Papyrus"/>
              </a:rPr>
              <a:t> Pajamas</a:t>
            </a:r>
          </a:p>
          <a:p>
            <a:pPr lvl="0" algn="l">
              <a:spcBef>
                <a:spcPts val="500"/>
              </a:spcBef>
              <a:defRPr sz="1800" i="0"/>
            </a:pPr>
            <a:endParaRPr dirty="0">
              <a:latin typeface="Papyrus"/>
              <a:ea typeface="Papyrus"/>
              <a:cs typeface="Papyrus"/>
              <a:sym typeface="Papyrus"/>
            </a:endParaRPr>
          </a:p>
        </p:txBody>
      </p:sp>
      <p:sp>
        <p:nvSpPr>
          <p:cNvPr id="124" name="Shape 124"/>
          <p:cNvSpPr/>
          <p:nvPr/>
        </p:nvSpPr>
        <p:spPr>
          <a:xfrm>
            <a:off x="508000" y="2967593"/>
            <a:ext cx="5930900" cy="402161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l">
              <a:lnSpc>
                <a:spcPct val="50000"/>
              </a:lnSpc>
              <a:spcBef>
                <a:spcPts val="100"/>
              </a:spcBef>
              <a:defRPr sz="1800" i="0"/>
            </a:pPr>
            <a:r>
              <a:rPr sz="3600" u="sng" dirty="0">
                <a:latin typeface="Papyrus"/>
                <a:ea typeface="Papyrus"/>
                <a:cs typeface="Papyrus"/>
                <a:sym typeface="Papyrus"/>
              </a:rPr>
              <a:t>Day bag</a:t>
            </a:r>
            <a:r>
              <a:rPr sz="3600" dirty="0">
                <a:latin typeface="Papyrus"/>
                <a:ea typeface="Papyrus"/>
                <a:cs typeface="Papyrus"/>
                <a:sym typeface="Papyrus"/>
              </a:rPr>
              <a:t> -</a:t>
            </a:r>
            <a:r>
              <a:rPr dirty="0">
                <a:latin typeface="Papyrus"/>
                <a:ea typeface="Papyrus"/>
                <a:cs typeface="Papyrus"/>
                <a:sym typeface="Papyrus"/>
              </a:rPr>
              <a:t> for the bus ride:</a:t>
            </a:r>
            <a:endParaRPr sz="3600" dirty="0">
              <a:latin typeface="Papyrus"/>
              <a:ea typeface="Papyrus"/>
              <a:cs typeface="Papyrus"/>
              <a:sym typeface="Papyrus"/>
            </a:endParaRPr>
          </a:p>
          <a:p>
            <a:pPr lvl="0" algn="l">
              <a:spcBef>
                <a:spcPts val="2800"/>
              </a:spcBef>
              <a:buSzPct val="100000"/>
              <a:buBlip>
                <a:blip r:embed="rId4"/>
              </a:buBlip>
              <a:defRPr sz="1800" i="0"/>
            </a:pPr>
            <a:r>
              <a:rPr sz="2200" dirty="0">
                <a:latin typeface="Papyrus"/>
                <a:ea typeface="Papyrus"/>
                <a:cs typeface="Papyrus"/>
                <a:sym typeface="Papyrus"/>
              </a:rPr>
              <a:t> </a:t>
            </a:r>
            <a:r>
              <a:rPr sz="2400" dirty="0">
                <a:latin typeface="Papyrus"/>
                <a:ea typeface="Papyrus"/>
                <a:cs typeface="Papyrus"/>
                <a:sym typeface="Papyrus"/>
              </a:rPr>
              <a:t>Camera(s)</a:t>
            </a:r>
          </a:p>
          <a:p>
            <a:pPr lvl="0" algn="l">
              <a:spcBef>
                <a:spcPts val="2800"/>
              </a:spcBef>
              <a:buSzPct val="100000"/>
              <a:buBlip>
                <a:blip r:embed="rId4"/>
              </a:buBlip>
              <a:defRPr sz="1800" i="0"/>
            </a:pPr>
            <a:r>
              <a:rPr sz="2400" dirty="0">
                <a:latin typeface="Papyrus"/>
                <a:ea typeface="Papyrus"/>
                <a:cs typeface="Papyrus"/>
                <a:sym typeface="Papyrus"/>
              </a:rPr>
              <a:t> Spending money (optional)</a:t>
            </a:r>
          </a:p>
          <a:p>
            <a:pPr lvl="0" algn="l">
              <a:spcBef>
                <a:spcPts val="2800"/>
              </a:spcBef>
              <a:buSzPct val="100000"/>
              <a:buBlip>
                <a:blip r:embed="rId4"/>
              </a:buBlip>
              <a:defRPr sz="1800" i="0"/>
            </a:pPr>
            <a:r>
              <a:rPr sz="2400" dirty="0">
                <a:latin typeface="Papyrus"/>
                <a:ea typeface="Papyrus"/>
                <a:cs typeface="Papyrus"/>
                <a:sym typeface="Papyrus"/>
              </a:rPr>
              <a:t> Books, games, etc. for bus ride</a:t>
            </a:r>
          </a:p>
          <a:p>
            <a:pPr lvl="0" algn="l">
              <a:spcBef>
                <a:spcPts val="2800"/>
              </a:spcBef>
              <a:buSzPct val="100000"/>
              <a:buBlip>
                <a:blip r:embed="rId4"/>
              </a:buBlip>
              <a:defRPr sz="1800" i="0"/>
            </a:pPr>
            <a:r>
              <a:rPr sz="2400" dirty="0">
                <a:latin typeface="Papyrus"/>
                <a:ea typeface="Papyrus"/>
                <a:cs typeface="Papyrus"/>
                <a:sym typeface="Papyrus"/>
              </a:rPr>
              <a:t> Jacket or raincoat</a:t>
            </a:r>
          </a:p>
          <a:p>
            <a:pPr lvl="0" algn="l">
              <a:spcBef>
                <a:spcPts val="2800"/>
              </a:spcBef>
              <a:buSzPct val="100000"/>
              <a:buBlip>
                <a:blip r:embed="rId4"/>
              </a:buBlip>
              <a:defRPr sz="1800" i="0"/>
            </a:pPr>
            <a:r>
              <a:rPr sz="2400" dirty="0">
                <a:latin typeface="Papyrus"/>
                <a:ea typeface="Papyrus"/>
                <a:cs typeface="Papyrus"/>
                <a:sym typeface="Papyrus"/>
              </a:rPr>
              <a:t> Disposable bagged breakfast &amp; lunch </a:t>
            </a:r>
          </a:p>
        </p:txBody>
      </p:sp>
      <p:grpSp>
        <p:nvGrpSpPr>
          <p:cNvPr id="127" name="Group 127"/>
          <p:cNvGrpSpPr/>
          <p:nvPr/>
        </p:nvGrpSpPr>
        <p:grpSpPr>
          <a:xfrm>
            <a:off x="2336800" y="7321550"/>
            <a:ext cx="7162800" cy="2197100"/>
            <a:chOff x="-50800" y="-50800"/>
            <a:chExt cx="7162800" cy="2197100"/>
          </a:xfrm>
        </p:grpSpPr>
        <p:sp>
          <p:nvSpPr>
            <p:cNvPr id="126" name="Shape 126"/>
            <p:cNvSpPr/>
            <p:nvPr/>
          </p:nvSpPr>
          <p:spPr>
            <a:xfrm>
              <a:off x="0" y="0"/>
              <a:ext cx="7061200" cy="2095500"/>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indent="0">
                <a:spcBef>
                  <a:spcPts val="100"/>
                </a:spcBef>
                <a:defRPr sz="1800" i="0"/>
              </a:pPr>
              <a:r>
                <a:rPr sz="2400" u="sng">
                  <a:latin typeface="Papyrus"/>
                  <a:ea typeface="Papyrus"/>
                  <a:cs typeface="Papyrus"/>
                  <a:sym typeface="Papyrus"/>
                </a:rPr>
                <a:t>PLEASE</a:t>
              </a:r>
              <a:r>
                <a:rPr sz="2400">
                  <a:latin typeface="Papyrus"/>
                  <a:ea typeface="Papyrus"/>
                  <a:cs typeface="Papyrus"/>
                  <a:sym typeface="Papyrus"/>
                </a:rPr>
                <a:t> :</a:t>
              </a:r>
            </a:p>
            <a:p>
              <a:pPr lvl="1" indent="0">
                <a:spcBef>
                  <a:spcPts val="100"/>
                </a:spcBef>
                <a:defRPr sz="1800" i="0"/>
              </a:pPr>
              <a:r>
                <a:rPr sz="2400">
                  <a:latin typeface="Papyrus"/>
                  <a:ea typeface="Papyrus"/>
                  <a:cs typeface="Papyrus"/>
                  <a:sym typeface="Papyrus"/>
                </a:rPr>
                <a:t>Limit junk food &amp; beverages high in sugar or caffeine!   Pack HEALTHY, HEARTY foods &amp; plenty of WATER!</a:t>
              </a:r>
            </a:p>
          </p:txBody>
        </p:sp>
        <p:pic>
          <p:nvPicPr>
            <p:cNvPr id="125" name="Picture 124"/>
            <p:cNvPicPr/>
            <p:nvPr/>
          </p:nvPicPr>
          <p:blipFill>
            <a:blip r:embed="rId5">
              <a:extLst/>
            </a:blip>
            <a:stretch>
              <a:fillRect/>
            </a:stretch>
          </p:blipFill>
          <p:spPr>
            <a:xfrm>
              <a:off x="-50800" y="-50800"/>
              <a:ext cx="7162800" cy="2197100"/>
            </a:xfrm>
            <a:prstGeom prst="rect">
              <a:avLst/>
            </a:prstGeom>
            <a:effectLst/>
          </p:spPr>
        </p:pic>
      </p:gr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1" u="none" strike="noStrike" cap="none" spc="0" normalizeH="0" baseline="0">
            <a:ln>
              <a:noFill/>
            </a:ln>
            <a:solidFill>
              <a:srgbClr val="FFFFFF"/>
            </a:solidFill>
            <a:effectLst>
              <a:outerShdw blurRad="50800" dist="12700" dir="5400000" rotWithShape="0">
                <a:srgbClr val="000000">
                  <a:alpha val="3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1" u="none" strike="noStrike" cap="none" spc="0" normalizeH="0" baseline="0">
            <a:ln>
              <a:noFill/>
            </a:ln>
            <a:solidFill>
              <a:srgbClr val="FFFFFF"/>
            </a:solidFill>
            <a:effectLst>
              <a:outerShdw blurRad="50800" dist="12700" dir="5400000" rotWithShape="0">
                <a:srgbClr val="000000">
                  <a:alpha val="3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3038</TotalTime>
  <Words>1153</Words>
  <Application>Microsoft Macintosh PowerPoint</Application>
  <PresentationFormat>Custom</PresentationFormat>
  <Paragraphs>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vt:lpstr>
      <vt:lpstr>6th Grade  Toronto Trip -   The Ontario Experience</vt:lpstr>
      <vt:lpstr>History of our trip:</vt:lpstr>
      <vt:lpstr>Rules &amp; Regulations</vt:lpstr>
      <vt:lpstr>Rules &amp; Regulations</vt:lpstr>
      <vt:lpstr>Thursday Morning - Rise &amp; Shine!</vt:lpstr>
      <vt:lpstr>Thursday Morning &amp; Afternoon:</vt:lpstr>
      <vt:lpstr>Thursday Evening</vt:lpstr>
      <vt:lpstr>Friday - Bright &amp; Early!</vt:lpstr>
      <vt:lpstr>What to pack: NOTE:  Label all personal items with full name and address.</vt:lpstr>
      <vt:lpstr>Please Remember: </vt:lpstr>
      <vt:lpstr> What NOT to pack:</vt:lpstr>
      <vt:lpstr>Health Forms &amp; Medications</vt:lpstr>
      <vt:lpstr>Coming home...</vt:lpstr>
      <vt:lpstr>and 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Toronto Trip -   The Ontario Experience</dc:title>
  <cp:lastModifiedBy>Laurie Dawson</cp:lastModifiedBy>
  <cp:revision>13</cp:revision>
  <cp:lastPrinted>2016-04-27T18:49:06Z</cp:lastPrinted>
  <dcterms:modified xsi:type="dcterms:W3CDTF">2016-04-27T18:53:53Z</dcterms:modified>
</cp:coreProperties>
</file>